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  <p:sldId id="269" r:id="rId9"/>
    <p:sldId id="268" r:id="rId10"/>
    <p:sldId id="265" r:id="rId11"/>
    <p:sldId id="259" r:id="rId12"/>
    <p:sldId id="260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3BEAD-189C-6E47-89B5-0405CF21905C}" type="doc">
      <dgm:prSet loTypeId="urn:microsoft.com/office/officeart/2005/8/layout/hierarchy2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A25B6-4ECF-174B-82A3-779998F106BC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GP Systems</a:t>
          </a:r>
          <a:endParaRPr lang="en-US" dirty="0"/>
        </a:p>
      </dgm:t>
    </dgm:pt>
    <dgm:pt modelId="{A16985F7-032E-E84A-84BF-D2604970683A}" type="parTrans" cxnId="{0378AF23-011C-E54A-A08E-C7331F7F3A03}">
      <dgm:prSet/>
      <dgm:spPr/>
      <dgm:t>
        <a:bodyPr/>
        <a:lstStyle/>
        <a:p>
          <a:endParaRPr lang="en-US"/>
        </a:p>
      </dgm:t>
    </dgm:pt>
    <dgm:pt modelId="{8ED16E5B-B518-F84B-A705-7ED36540C389}" type="sibTrans" cxnId="{0378AF23-011C-E54A-A08E-C7331F7F3A03}">
      <dgm:prSet/>
      <dgm:spPr/>
      <dgm:t>
        <a:bodyPr/>
        <a:lstStyle/>
        <a:p>
          <a:endParaRPr lang="en-US"/>
        </a:p>
      </dgm:t>
    </dgm:pt>
    <dgm:pt modelId="{56983132-43CC-3E46-A4C7-68CED1FBFCA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ECS</a:t>
          </a:r>
          <a:endParaRPr lang="en-US" dirty="0"/>
        </a:p>
      </dgm:t>
    </dgm:pt>
    <dgm:pt modelId="{30C5DEC6-AECB-704A-A974-D4ED73BAE783}" type="parTrans" cxnId="{714CB3CE-9F3E-7445-9619-017B50F278E6}">
      <dgm:prSet/>
      <dgm:spPr/>
      <dgm:t>
        <a:bodyPr/>
        <a:lstStyle/>
        <a:p>
          <a:endParaRPr lang="en-US"/>
        </a:p>
      </dgm:t>
    </dgm:pt>
    <dgm:pt modelId="{9416198F-CF3C-7949-8898-5F4D2DA70250}" type="sibTrans" cxnId="{714CB3CE-9F3E-7445-9619-017B50F278E6}">
      <dgm:prSet/>
      <dgm:spPr/>
      <dgm:t>
        <a:bodyPr/>
        <a:lstStyle/>
        <a:p>
          <a:endParaRPr lang="en-US"/>
        </a:p>
      </dgm:t>
    </dgm:pt>
    <dgm:pt modelId="{119602A0-DC52-D34A-95FA-1DC616D48911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SAS</a:t>
          </a:r>
          <a:endParaRPr lang="en-US" dirty="0"/>
        </a:p>
      </dgm:t>
    </dgm:pt>
    <dgm:pt modelId="{D9DABA32-1AD8-FA47-89B5-0F734718D964}" type="parTrans" cxnId="{B8F1C53F-576E-1B43-8728-EF068AD69381}">
      <dgm:prSet/>
      <dgm:spPr/>
      <dgm:t>
        <a:bodyPr/>
        <a:lstStyle/>
        <a:p>
          <a:endParaRPr lang="en-US"/>
        </a:p>
      </dgm:t>
    </dgm:pt>
    <dgm:pt modelId="{EBAF6F65-F2A2-7246-92B7-7ED4FF09B0A7}" type="sibTrans" cxnId="{B8F1C53F-576E-1B43-8728-EF068AD69381}">
      <dgm:prSet/>
      <dgm:spPr/>
      <dgm:t>
        <a:bodyPr/>
        <a:lstStyle/>
        <a:p>
          <a:endParaRPr lang="en-US"/>
        </a:p>
      </dgm:t>
    </dgm:pt>
    <dgm:pt modelId="{A98D625B-ADBF-3248-8751-D558006AF78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NHS24</a:t>
          </a:r>
          <a:endParaRPr lang="en-US" dirty="0"/>
        </a:p>
      </dgm:t>
    </dgm:pt>
    <dgm:pt modelId="{EAD6B93F-DD5E-8041-AE84-3F49362760C2}" type="parTrans" cxnId="{7D0148A0-8F29-9A46-B0D4-60B2B16694B2}">
      <dgm:prSet/>
      <dgm:spPr/>
      <dgm:t>
        <a:bodyPr/>
        <a:lstStyle/>
        <a:p>
          <a:endParaRPr lang="en-US"/>
        </a:p>
      </dgm:t>
    </dgm:pt>
    <dgm:pt modelId="{929D250F-6ACD-8C4C-84E2-5019CEA1330F}" type="sibTrans" cxnId="{7D0148A0-8F29-9A46-B0D4-60B2B16694B2}">
      <dgm:prSet/>
      <dgm:spPr/>
      <dgm:t>
        <a:bodyPr/>
        <a:lstStyle/>
        <a:p>
          <a:endParaRPr lang="en-US"/>
        </a:p>
      </dgm:t>
    </dgm:pt>
    <dgm:pt modelId="{DA1BC5A6-9793-3242-8E5F-C928977B2F9F}">
      <dgm:prSet phldrT="[Text]"/>
      <dgm:spPr/>
      <dgm:t>
        <a:bodyPr/>
        <a:lstStyle/>
        <a:p>
          <a:r>
            <a:rPr lang="en-US" dirty="0" smtClean="0"/>
            <a:t>e-</a:t>
          </a:r>
          <a:r>
            <a:rPr lang="en-US" smtClean="0"/>
            <a:t>Pharmacy Message Store</a:t>
          </a:r>
          <a:endParaRPr lang="en-US" dirty="0"/>
        </a:p>
      </dgm:t>
    </dgm:pt>
    <dgm:pt modelId="{853593BA-C44B-B042-83A2-AF7F1BFC945E}" type="parTrans" cxnId="{BEA4344A-99E3-3C40-A5B3-8B7E6E7848E9}">
      <dgm:prSet/>
      <dgm:spPr/>
      <dgm:t>
        <a:bodyPr/>
        <a:lstStyle/>
        <a:p>
          <a:endParaRPr lang="en-US"/>
        </a:p>
      </dgm:t>
    </dgm:pt>
    <dgm:pt modelId="{355828F1-8353-B145-8F31-1E7BB8B653DE}" type="sibTrans" cxnId="{BEA4344A-99E3-3C40-A5B3-8B7E6E7848E9}">
      <dgm:prSet/>
      <dgm:spPr/>
      <dgm:t>
        <a:bodyPr/>
        <a:lstStyle/>
        <a:p>
          <a:endParaRPr lang="en-US"/>
        </a:p>
      </dgm:t>
    </dgm:pt>
    <dgm:pt modelId="{03264E2C-DDCC-A740-8F9C-2FD94F9EF421}">
      <dgm:prSet phldrT="[Text]"/>
      <dgm:spPr/>
      <dgm:t>
        <a:bodyPr/>
        <a:lstStyle/>
        <a:p>
          <a:r>
            <a:rPr lang="en-US" dirty="0" smtClean="0"/>
            <a:t>Community Pharmacies</a:t>
          </a:r>
          <a:endParaRPr lang="en-US" dirty="0"/>
        </a:p>
      </dgm:t>
    </dgm:pt>
    <dgm:pt modelId="{62BC2FDC-948A-B647-9508-27A0E3044AC3}" type="parTrans" cxnId="{6F70D65E-9664-804F-8BAC-52441454642D}">
      <dgm:prSet/>
      <dgm:spPr/>
      <dgm:t>
        <a:bodyPr/>
        <a:lstStyle/>
        <a:p>
          <a:endParaRPr lang="en-US"/>
        </a:p>
      </dgm:t>
    </dgm:pt>
    <dgm:pt modelId="{5FDB667B-80C5-EB40-8F71-395266D07DC6}" type="sibTrans" cxnId="{6F70D65E-9664-804F-8BAC-52441454642D}">
      <dgm:prSet/>
      <dgm:spPr/>
      <dgm:t>
        <a:bodyPr/>
        <a:lstStyle/>
        <a:p>
          <a:endParaRPr lang="en-US"/>
        </a:p>
      </dgm:t>
    </dgm:pt>
    <dgm:pt modelId="{5950C9C1-5F3B-D940-892E-D22F3DB744E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Clinical Portals</a:t>
          </a:r>
          <a:endParaRPr lang="en-US" dirty="0"/>
        </a:p>
      </dgm:t>
    </dgm:pt>
    <dgm:pt modelId="{426DDD61-DCF4-7C43-90CE-89DAB80F8D79}" type="parTrans" cxnId="{199DD8F6-9ACD-1F47-9D14-466E0583F9AC}">
      <dgm:prSet/>
      <dgm:spPr/>
      <dgm:t>
        <a:bodyPr/>
        <a:lstStyle/>
        <a:p>
          <a:endParaRPr lang="en-US"/>
        </a:p>
      </dgm:t>
    </dgm:pt>
    <dgm:pt modelId="{4B548D00-F6AD-C143-9AE8-E66211B06950}" type="sibTrans" cxnId="{199DD8F6-9ACD-1F47-9D14-466E0583F9AC}">
      <dgm:prSet/>
      <dgm:spPr/>
      <dgm:t>
        <a:bodyPr/>
        <a:lstStyle/>
        <a:p>
          <a:endParaRPr lang="en-US"/>
        </a:p>
      </dgm:t>
    </dgm:pt>
    <dgm:pt modelId="{62A760B5-290D-3449-9F8D-359CD38D2C5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OOH GP (</a:t>
          </a:r>
          <a:r>
            <a:rPr lang="en-US" dirty="0" err="1" smtClean="0"/>
            <a:t>Adastra</a:t>
          </a:r>
          <a:r>
            <a:rPr lang="en-US" dirty="0" smtClean="0"/>
            <a:t>)</a:t>
          </a:r>
          <a:endParaRPr lang="en-US" dirty="0"/>
        </a:p>
      </dgm:t>
    </dgm:pt>
    <dgm:pt modelId="{E0D4D2FB-BA90-6348-86B7-D9307A6A6A0B}" type="parTrans" cxnId="{54682322-ED95-F949-8DF4-55A525DB26D1}">
      <dgm:prSet/>
      <dgm:spPr/>
      <dgm:t>
        <a:bodyPr/>
        <a:lstStyle/>
        <a:p>
          <a:endParaRPr lang="en-US"/>
        </a:p>
      </dgm:t>
    </dgm:pt>
    <dgm:pt modelId="{CC2E3BFC-AE85-E94F-ADEB-363C19149B8A}" type="sibTrans" cxnId="{54682322-ED95-F949-8DF4-55A525DB26D1}">
      <dgm:prSet/>
      <dgm:spPr/>
      <dgm:t>
        <a:bodyPr/>
        <a:lstStyle/>
        <a:p>
          <a:endParaRPr lang="en-US"/>
        </a:p>
      </dgm:t>
    </dgm:pt>
    <dgm:pt modelId="{DFFA2213-1496-4149-ADC3-22D561464E8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SCI Gateway</a:t>
          </a:r>
          <a:endParaRPr lang="en-US" dirty="0"/>
        </a:p>
      </dgm:t>
    </dgm:pt>
    <dgm:pt modelId="{C2E9D677-9B50-114E-AD38-52586DDB1727}" type="parTrans" cxnId="{12DAC31B-87E2-3742-AC0B-514D8A9CAEAF}">
      <dgm:prSet/>
      <dgm:spPr/>
      <dgm:t>
        <a:bodyPr/>
        <a:lstStyle/>
        <a:p>
          <a:endParaRPr lang="en-US"/>
        </a:p>
      </dgm:t>
    </dgm:pt>
    <dgm:pt modelId="{EAC1CCE9-2DFF-7A47-AA47-9142A7D636DF}" type="sibTrans" cxnId="{12DAC31B-87E2-3742-AC0B-514D8A9CAEAF}">
      <dgm:prSet/>
      <dgm:spPr/>
      <dgm:t>
        <a:bodyPr/>
        <a:lstStyle/>
        <a:p>
          <a:endParaRPr lang="en-US"/>
        </a:p>
      </dgm:t>
    </dgm:pt>
    <dgm:pt modelId="{B276EF6D-49D5-E94E-A9B1-D03CE86E0DB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Secondary Care</a:t>
          </a:r>
          <a:endParaRPr lang="en-US" dirty="0"/>
        </a:p>
      </dgm:t>
    </dgm:pt>
    <dgm:pt modelId="{04F3FB57-CFF8-8F42-BE66-A8467B10E7EA}" type="parTrans" cxnId="{F8D1EF02-897A-0645-BC88-142E0C45009F}">
      <dgm:prSet/>
      <dgm:spPr/>
      <dgm:t>
        <a:bodyPr/>
        <a:lstStyle/>
        <a:p>
          <a:endParaRPr lang="en-US"/>
        </a:p>
      </dgm:t>
    </dgm:pt>
    <dgm:pt modelId="{F1F13FCE-1DA5-3B43-B95C-66803E43A3EF}" type="sibTrans" cxnId="{F8D1EF02-897A-0645-BC88-142E0C45009F}">
      <dgm:prSet/>
      <dgm:spPr/>
      <dgm:t>
        <a:bodyPr/>
        <a:lstStyle/>
        <a:p>
          <a:endParaRPr lang="en-US"/>
        </a:p>
      </dgm:t>
    </dgm:pt>
    <dgm:pt modelId="{CC082AA3-87E5-2143-BBFE-70D5AEB83C13}">
      <dgm:prSet phldrT="[Text]"/>
      <dgm:spPr/>
      <dgm:t>
        <a:bodyPr/>
        <a:lstStyle/>
        <a:p>
          <a:r>
            <a:rPr lang="en-US" dirty="0" smtClean="0"/>
            <a:t>PSD</a:t>
          </a:r>
          <a:endParaRPr lang="en-US" dirty="0"/>
        </a:p>
      </dgm:t>
    </dgm:pt>
    <dgm:pt modelId="{9D4DCCD5-77E1-5840-85E4-C117B42EBA87}" type="parTrans" cxnId="{B7CB107B-C0DE-DB43-8DBB-32C21AB241F4}">
      <dgm:prSet/>
      <dgm:spPr/>
      <dgm:t>
        <a:bodyPr/>
        <a:lstStyle/>
        <a:p>
          <a:endParaRPr lang="en-US"/>
        </a:p>
      </dgm:t>
    </dgm:pt>
    <dgm:pt modelId="{8ADF4BCB-93A8-1941-8C96-456BC78D7638}" type="sibTrans" cxnId="{B7CB107B-C0DE-DB43-8DBB-32C21AB241F4}">
      <dgm:prSet/>
      <dgm:spPr/>
      <dgm:t>
        <a:bodyPr/>
        <a:lstStyle/>
        <a:p>
          <a:endParaRPr lang="en-US"/>
        </a:p>
      </dgm:t>
    </dgm:pt>
    <dgm:pt modelId="{F3DAB59C-3383-8E47-8CA1-25C8072968CD}" type="pres">
      <dgm:prSet presAssocID="{53A3BEAD-189C-6E47-89B5-0405CF2190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A4880B-14AB-D245-84FF-FDC2D36EE1F1}" type="pres">
      <dgm:prSet presAssocID="{F4BA25B6-4ECF-174B-82A3-779998F106BC}" presName="root1" presStyleCnt="0"/>
      <dgm:spPr/>
      <dgm:t>
        <a:bodyPr/>
        <a:lstStyle/>
        <a:p>
          <a:endParaRPr lang="en-US"/>
        </a:p>
      </dgm:t>
    </dgm:pt>
    <dgm:pt modelId="{1C613250-7231-9845-8517-FCC014348528}" type="pres">
      <dgm:prSet presAssocID="{F4BA25B6-4ECF-174B-82A3-779998F106BC}" presName="LevelOneTextNode" presStyleLbl="node0" presStyleIdx="0" presStyleCnt="1" custLinFactY="-52144" custLinFactNeighborX="-2145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AB1E82-7430-AA41-A325-AC8A85974A48}" type="pres">
      <dgm:prSet presAssocID="{F4BA25B6-4ECF-174B-82A3-779998F106BC}" presName="level2hierChild" presStyleCnt="0"/>
      <dgm:spPr/>
      <dgm:t>
        <a:bodyPr/>
        <a:lstStyle/>
        <a:p>
          <a:endParaRPr lang="en-US"/>
        </a:p>
      </dgm:t>
    </dgm:pt>
    <dgm:pt modelId="{403EE5B9-FEDA-A840-9DA1-806EF79D5A76}" type="pres">
      <dgm:prSet presAssocID="{30C5DEC6-AECB-704A-A974-D4ED73BAE78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6E85BDE-B8C0-B047-A884-D42216C8ADBA}" type="pres">
      <dgm:prSet presAssocID="{30C5DEC6-AECB-704A-A974-D4ED73BAE78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ECE4E6A-DE67-1145-893D-FB02CFBCDD0A}" type="pres">
      <dgm:prSet presAssocID="{56983132-43CC-3E46-A4C7-68CED1FBFCA3}" presName="root2" presStyleCnt="0"/>
      <dgm:spPr/>
      <dgm:t>
        <a:bodyPr/>
        <a:lstStyle/>
        <a:p>
          <a:endParaRPr lang="en-US"/>
        </a:p>
      </dgm:t>
    </dgm:pt>
    <dgm:pt modelId="{179E4694-F0BC-5D4E-A258-C68088BA128C}" type="pres">
      <dgm:prSet presAssocID="{56983132-43CC-3E46-A4C7-68CED1FBFCA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93787-BEB1-B244-82C6-1E3399165D82}" type="pres">
      <dgm:prSet presAssocID="{56983132-43CC-3E46-A4C7-68CED1FBFCA3}" presName="level3hierChild" presStyleCnt="0"/>
      <dgm:spPr/>
      <dgm:t>
        <a:bodyPr/>
        <a:lstStyle/>
        <a:p>
          <a:endParaRPr lang="en-US"/>
        </a:p>
      </dgm:t>
    </dgm:pt>
    <dgm:pt modelId="{4F97B7F2-5AE8-1A44-B6D1-B1C8BF53C803}" type="pres">
      <dgm:prSet presAssocID="{D9DABA32-1AD8-FA47-89B5-0F734718D96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6FB42CFB-6400-4348-914A-666D5F6FC02D}" type="pres">
      <dgm:prSet presAssocID="{D9DABA32-1AD8-FA47-89B5-0F734718D96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812DD00A-3363-D343-8C51-2C8459A24208}" type="pres">
      <dgm:prSet presAssocID="{119602A0-DC52-D34A-95FA-1DC616D48911}" presName="root2" presStyleCnt="0"/>
      <dgm:spPr/>
      <dgm:t>
        <a:bodyPr/>
        <a:lstStyle/>
        <a:p>
          <a:endParaRPr lang="en-US"/>
        </a:p>
      </dgm:t>
    </dgm:pt>
    <dgm:pt modelId="{60447559-B324-8348-BFA7-D422FB7F1FA1}" type="pres">
      <dgm:prSet presAssocID="{119602A0-DC52-D34A-95FA-1DC616D48911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F0E48-8B5C-4A48-8177-4A7B5119EE77}" type="pres">
      <dgm:prSet presAssocID="{119602A0-DC52-D34A-95FA-1DC616D48911}" presName="level3hierChild" presStyleCnt="0"/>
      <dgm:spPr/>
      <dgm:t>
        <a:bodyPr/>
        <a:lstStyle/>
        <a:p>
          <a:endParaRPr lang="en-US"/>
        </a:p>
      </dgm:t>
    </dgm:pt>
    <dgm:pt modelId="{0609F1F3-7557-1B4F-A06B-E08C1501C5E3}" type="pres">
      <dgm:prSet presAssocID="{EAD6B93F-DD5E-8041-AE84-3F49362760C2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57028B7E-3270-2443-AD3E-BC9225F0A2F0}" type="pres">
      <dgm:prSet presAssocID="{EAD6B93F-DD5E-8041-AE84-3F49362760C2}" presName="connTx" presStyleLbl="parChTrans1D3" presStyleIdx="1" presStyleCnt="6"/>
      <dgm:spPr/>
      <dgm:t>
        <a:bodyPr/>
        <a:lstStyle/>
        <a:p>
          <a:endParaRPr lang="en-US"/>
        </a:p>
      </dgm:t>
    </dgm:pt>
    <dgm:pt modelId="{8FE812C3-89A5-7E4F-AF44-500609E167C2}" type="pres">
      <dgm:prSet presAssocID="{A98D625B-ADBF-3248-8751-D558006AF784}" presName="root2" presStyleCnt="0"/>
      <dgm:spPr/>
      <dgm:t>
        <a:bodyPr/>
        <a:lstStyle/>
        <a:p>
          <a:endParaRPr lang="en-US"/>
        </a:p>
      </dgm:t>
    </dgm:pt>
    <dgm:pt modelId="{FB57BC65-B351-6441-A57B-C46C846E216D}" type="pres">
      <dgm:prSet presAssocID="{A98D625B-ADBF-3248-8751-D558006AF784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7AD588-5E4D-CB4C-83A1-05DE67C90EAA}" type="pres">
      <dgm:prSet presAssocID="{A98D625B-ADBF-3248-8751-D558006AF784}" presName="level3hierChild" presStyleCnt="0"/>
      <dgm:spPr/>
      <dgm:t>
        <a:bodyPr/>
        <a:lstStyle/>
        <a:p>
          <a:endParaRPr lang="en-US"/>
        </a:p>
      </dgm:t>
    </dgm:pt>
    <dgm:pt modelId="{B22522E7-E864-4648-B3F9-46A682EE7949}" type="pres">
      <dgm:prSet presAssocID="{E0D4D2FB-BA90-6348-86B7-D9307A6A6A0B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99D5037-3046-E84F-A21A-11492E8CB6BD}" type="pres">
      <dgm:prSet presAssocID="{E0D4D2FB-BA90-6348-86B7-D9307A6A6A0B}" presName="connTx" presStyleLbl="parChTrans1D3" presStyleIdx="2" presStyleCnt="6"/>
      <dgm:spPr/>
      <dgm:t>
        <a:bodyPr/>
        <a:lstStyle/>
        <a:p>
          <a:endParaRPr lang="en-US"/>
        </a:p>
      </dgm:t>
    </dgm:pt>
    <dgm:pt modelId="{FA9C5DD9-8037-9A40-A65D-987AB02586CB}" type="pres">
      <dgm:prSet presAssocID="{62A760B5-290D-3449-9F8D-359CD38D2C52}" presName="root2" presStyleCnt="0"/>
      <dgm:spPr/>
      <dgm:t>
        <a:bodyPr/>
        <a:lstStyle/>
        <a:p>
          <a:endParaRPr lang="en-US"/>
        </a:p>
      </dgm:t>
    </dgm:pt>
    <dgm:pt modelId="{3E87F3C7-B502-5D42-9FD0-FED58B0F0526}" type="pres">
      <dgm:prSet presAssocID="{62A760B5-290D-3449-9F8D-359CD38D2C52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4CBD0-6E0B-D343-8030-22153A0C8B3F}" type="pres">
      <dgm:prSet presAssocID="{62A760B5-290D-3449-9F8D-359CD38D2C52}" presName="level3hierChild" presStyleCnt="0"/>
      <dgm:spPr/>
      <dgm:t>
        <a:bodyPr/>
        <a:lstStyle/>
        <a:p>
          <a:endParaRPr lang="en-US"/>
        </a:p>
      </dgm:t>
    </dgm:pt>
    <dgm:pt modelId="{E56C59C7-DA4D-C446-9AF9-CB05A7B60E2F}" type="pres">
      <dgm:prSet presAssocID="{426DDD61-DCF4-7C43-90CE-89DAB80F8D79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34B09606-4D30-5E40-B7EB-7DD15C639CDC}" type="pres">
      <dgm:prSet presAssocID="{426DDD61-DCF4-7C43-90CE-89DAB80F8D79}" presName="connTx" presStyleLbl="parChTrans1D3" presStyleIdx="3" presStyleCnt="6"/>
      <dgm:spPr/>
      <dgm:t>
        <a:bodyPr/>
        <a:lstStyle/>
        <a:p>
          <a:endParaRPr lang="en-US"/>
        </a:p>
      </dgm:t>
    </dgm:pt>
    <dgm:pt modelId="{517EBC33-8DAB-4C46-B1FB-D500C2B5F8D3}" type="pres">
      <dgm:prSet presAssocID="{5950C9C1-5F3B-D940-892E-D22F3DB744E8}" presName="root2" presStyleCnt="0"/>
      <dgm:spPr/>
      <dgm:t>
        <a:bodyPr/>
        <a:lstStyle/>
        <a:p>
          <a:endParaRPr lang="en-US"/>
        </a:p>
      </dgm:t>
    </dgm:pt>
    <dgm:pt modelId="{7AC2ED5E-24E6-5D4E-A130-1E2A04F80CB9}" type="pres">
      <dgm:prSet presAssocID="{5950C9C1-5F3B-D940-892E-D22F3DB744E8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D9D5DE-4628-554D-BB84-ED7E4B04D214}" type="pres">
      <dgm:prSet presAssocID="{5950C9C1-5F3B-D940-892E-D22F3DB744E8}" presName="level3hierChild" presStyleCnt="0"/>
      <dgm:spPr/>
      <dgm:t>
        <a:bodyPr/>
        <a:lstStyle/>
        <a:p>
          <a:endParaRPr lang="en-US"/>
        </a:p>
      </dgm:t>
    </dgm:pt>
    <dgm:pt modelId="{BB893848-B3C4-D048-86A9-82AB1063E7E0}" type="pres">
      <dgm:prSet presAssocID="{C2E9D677-9B50-114E-AD38-52586DDB172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A514B87-BC6D-7145-B2B8-D4DFDF6545BD}" type="pres">
      <dgm:prSet presAssocID="{C2E9D677-9B50-114E-AD38-52586DDB172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FCA4BD3-EEFC-994E-AA4E-2BB3CBCB351A}" type="pres">
      <dgm:prSet presAssocID="{DFFA2213-1496-4149-ADC3-22D561464E88}" presName="root2" presStyleCnt="0"/>
      <dgm:spPr/>
      <dgm:t>
        <a:bodyPr/>
        <a:lstStyle/>
        <a:p>
          <a:endParaRPr lang="en-US"/>
        </a:p>
      </dgm:t>
    </dgm:pt>
    <dgm:pt modelId="{83AB534D-047E-EC40-8E75-31F1BECCD681}" type="pres">
      <dgm:prSet presAssocID="{DFFA2213-1496-4149-ADC3-22D561464E8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2A8818-EF01-B54B-BEA3-F8E09DE8014C}" type="pres">
      <dgm:prSet presAssocID="{DFFA2213-1496-4149-ADC3-22D561464E88}" presName="level3hierChild" presStyleCnt="0"/>
      <dgm:spPr/>
      <dgm:t>
        <a:bodyPr/>
        <a:lstStyle/>
        <a:p>
          <a:endParaRPr lang="en-US"/>
        </a:p>
      </dgm:t>
    </dgm:pt>
    <dgm:pt modelId="{964B9888-77A7-6D48-BD7D-2A07EB49EE49}" type="pres">
      <dgm:prSet presAssocID="{04F3FB57-CFF8-8F42-BE66-A8467B10E7EA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9A9B95C5-8077-B945-808F-6F854548809D}" type="pres">
      <dgm:prSet presAssocID="{04F3FB57-CFF8-8F42-BE66-A8467B10E7E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A034E9E5-A5AF-A14A-B3E9-1AE485FF7BC1}" type="pres">
      <dgm:prSet presAssocID="{B276EF6D-49D5-E94E-A9B1-D03CE86E0DB8}" presName="root2" presStyleCnt="0"/>
      <dgm:spPr/>
      <dgm:t>
        <a:bodyPr/>
        <a:lstStyle/>
        <a:p>
          <a:endParaRPr lang="en-US"/>
        </a:p>
      </dgm:t>
    </dgm:pt>
    <dgm:pt modelId="{E4F7CB53-F2C1-DE4C-BCBA-6562005D4DB8}" type="pres">
      <dgm:prSet presAssocID="{B276EF6D-49D5-E94E-A9B1-D03CE86E0DB8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A9CDF-B6F3-DA4D-8203-6AB222266E43}" type="pres">
      <dgm:prSet presAssocID="{B276EF6D-49D5-E94E-A9B1-D03CE86E0DB8}" presName="level3hierChild" presStyleCnt="0"/>
      <dgm:spPr/>
      <dgm:t>
        <a:bodyPr/>
        <a:lstStyle/>
        <a:p>
          <a:endParaRPr lang="en-US"/>
        </a:p>
      </dgm:t>
    </dgm:pt>
    <dgm:pt modelId="{0EB18FD1-E5D4-0B4C-BE01-0A27A64A3914}" type="pres">
      <dgm:prSet presAssocID="{853593BA-C44B-B042-83A2-AF7F1BFC945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1A13702-741F-4041-B33D-F8BF4CDAB1A8}" type="pres">
      <dgm:prSet presAssocID="{853593BA-C44B-B042-83A2-AF7F1BFC945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18BDEE4-3317-FC49-8500-5E24463DDF3D}" type="pres">
      <dgm:prSet presAssocID="{DA1BC5A6-9793-3242-8E5F-C928977B2F9F}" presName="root2" presStyleCnt="0"/>
      <dgm:spPr/>
      <dgm:t>
        <a:bodyPr/>
        <a:lstStyle/>
        <a:p>
          <a:endParaRPr lang="en-US"/>
        </a:p>
      </dgm:t>
    </dgm:pt>
    <dgm:pt modelId="{4F603D9F-3AA6-C842-A354-EC7CB22ED09D}" type="pres">
      <dgm:prSet presAssocID="{DA1BC5A6-9793-3242-8E5F-C928977B2F9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006307-5004-F24D-9218-9D4647014DD7}" type="pres">
      <dgm:prSet presAssocID="{DA1BC5A6-9793-3242-8E5F-C928977B2F9F}" presName="level3hierChild" presStyleCnt="0"/>
      <dgm:spPr/>
      <dgm:t>
        <a:bodyPr/>
        <a:lstStyle/>
        <a:p>
          <a:endParaRPr lang="en-US"/>
        </a:p>
      </dgm:t>
    </dgm:pt>
    <dgm:pt modelId="{B51DE584-7BF9-2A49-82CB-DE0C8551C265}" type="pres">
      <dgm:prSet presAssocID="{62BC2FDC-948A-B647-9508-27A0E3044AC3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C09896F6-A316-5645-9425-D121B063FDE5}" type="pres">
      <dgm:prSet presAssocID="{62BC2FDC-948A-B647-9508-27A0E3044AC3}" presName="connTx" presStyleLbl="parChTrans1D3" presStyleIdx="5" presStyleCnt="6"/>
      <dgm:spPr/>
      <dgm:t>
        <a:bodyPr/>
        <a:lstStyle/>
        <a:p>
          <a:endParaRPr lang="en-US"/>
        </a:p>
      </dgm:t>
    </dgm:pt>
    <dgm:pt modelId="{F1E0A9A1-8E27-2D4A-8A35-78AE4C1FFF00}" type="pres">
      <dgm:prSet presAssocID="{03264E2C-DDCC-A740-8F9C-2FD94F9EF421}" presName="root2" presStyleCnt="0"/>
      <dgm:spPr/>
      <dgm:t>
        <a:bodyPr/>
        <a:lstStyle/>
        <a:p>
          <a:endParaRPr lang="en-US"/>
        </a:p>
      </dgm:t>
    </dgm:pt>
    <dgm:pt modelId="{E40B4CD4-22D9-674A-8F67-D9412743CDFF}" type="pres">
      <dgm:prSet presAssocID="{03264E2C-DDCC-A740-8F9C-2FD94F9EF421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77B85-761F-4947-AD91-16E64FC08ED5}" type="pres">
      <dgm:prSet presAssocID="{03264E2C-DDCC-A740-8F9C-2FD94F9EF421}" presName="level3hierChild" presStyleCnt="0"/>
      <dgm:spPr/>
      <dgm:t>
        <a:bodyPr/>
        <a:lstStyle/>
        <a:p>
          <a:endParaRPr lang="en-US"/>
        </a:p>
      </dgm:t>
    </dgm:pt>
    <dgm:pt modelId="{00B24714-0E79-C446-ACEB-109E574336C5}" type="pres">
      <dgm:prSet presAssocID="{9D4DCCD5-77E1-5840-85E4-C117B42EBA87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171B6F25-814D-2C4A-9B16-105B386437E4}" type="pres">
      <dgm:prSet presAssocID="{9D4DCCD5-77E1-5840-85E4-C117B42EBA87}" presName="connTx" presStyleLbl="parChTrans1D4" presStyleIdx="0" presStyleCnt="1"/>
      <dgm:spPr/>
      <dgm:t>
        <a:bodyPr/>
        <a:lstStyle/>
        <a:p>
          <a:endParaRPr lang="en-US"/>
        </a:p>
      </dgm:t>
    </dgm:pt>
    <dgm:pt modelId="{46AFC63D-28B0-334F-A28E-8939EC38049C}" type="pres">
      <dgm:prSet presAssocID="{CC082AA3-87E5-2143-BBFE-70D5AEB83C13}" presName="root2" presStyleCnt="0"/>
      <dgm:spPr/>
      <dgm:t>
        <a:bodyPr/>
        <a:lstStyle/>
        <a:p>
          <a:endParaRPr lang="en-US"/>
        </a:p>
      </dgm:t>
    </dgm:pt>
    <dgm:pt modelId="{15B0C50A-089D-1749-A26F-8EB410B904A6}" type="pres">
      <dgm:prSet presAssocID="{CC082AA3-87E5-2143-BBFE-70D5AEB83C13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EE83CE-ADDA-0D43-B652-D288223B8E4B}" type="pres">
      <dgm:prSet presAssocID="{CC082AA3-87E5-2143-BBFE-70D5AEB83C13}" presName="level3hierChild" presStyleCnt="0"/>
      <dgm:spPr/>
      <dgm:t>
        <a:bodyPr/>
        <a:lstStyle/>
        <a:p>
          <a:endParaRPr lang="en-US"/>
        </a:p>
      </dgm:t>
    </dgm:pt>
  </dgm:ptLst>
  <dgm:cxnLst>
    <dgm:cxn modelId="{2AAFA279-E957-434F-8DB5-41CA935036B2}" type="presOf" srcId="{DA1BC5A6-9793-3242-8E5F-C928977B2F9F}" destId="{4F603D9F-3AA6-C842-A354-EC7CB22ED09D}" srcOrd="0" destOrd="0" presId="urn:microsoft.com/office/officeart/2005/8/layout/hierarchy2"/>
    <dgm:cxn modelId="{2F3B590D-C32F-A246-AA34-E5535503A973}" type="presOf" srcId="{04F3FB57-CFF8-8F42-BE66-A8467B10E7EA}" destId="{9A9B95C5-8077-B945-808F-6F854548809D}" srcOrd="1" destOrd="0" presId="urn:microsoft.com/office/officeart/2005/8/layout/hierarchy2"/>
    <dgm:cxn modelId="{79A48D87-B444-4243-A40D-3E37A5E7D8D8}" type="presOf" srcId="{F4BA25B6-4ECF-174B-82A3-779998F106BC}" destId="{1C613250-7231-9845-8517-FCC014348528}" srcOrd="0" destOrd="0" presId="urn:microsoft.com/office/officeart/2005/8/layout/hierarchy2"/>
    <dgm:cxn modelId="{623D59EE-9725-E34C-B38D-EEFFC4C55776}" type="presOf" srcId="{EAD6B93F-DD5E-8041-AE84-3F49362760C2}" destId="{0609F1F3-7557-1B4F-A06B-E08C1501C5E3}" srcOrd="0" destOrd="0" presId="urn:microsoft.com/office/officeart/2005/8/layout/hierarchy2"/>
    <dgm:cxn modelId="{12DAC31B-87E2-3742-AC0B-514D8A9CAEAF}" srcId="{F4BA25B6-4ECF-174B-82A3-779998F106BC}" destId="{DFFA2213-1496-4149-ADC3-22D561464E88}" srcOrd="1" destOrd="0" parTransId="{C2E9D677-9B50-114E-AD38-52586DDB1727}" sibTransId="{EAC1CCE9-2DFF-7A47-AA47-9142A7D636DF}"/>
    <dgm:cxn modelId="{54682322-ED95-F949-8DF4-55A525DB26D1}" srcId="{56983132-43CC-3E46-A4C7-68CED1FBFCA3}" destId="{62A760B5-290D-3449-9F8D-359CD38D2C52}" srcOrd="2" destOrd="0" parTransId="{E0D4D2FB-BA90-6348-86B7-D9307A6A6A0B}" sibTransId="{CC2E3BFC-AE85-E94F-ADEB-363C19149B8A}"/>
    <dgm:cxn modelId="{3099021D-EF3C-F44F-B1F5-6F9B7CD1A8C4}" type="presOf" srcId="{426DDD61-DCF4-7C43-90CE-89DAB80F8D79}" destId="{E56C59C7-DA4D-C446-9AF9-CB05A7B60E2F}" srcOrd="0" destOrd="0" presId="urn:microsoft.com/office/officeart/2005/8/layout/hierarchy2"/>
    <dgm:cxn modelId="{DC9C6F8D-7D5A-FB4B-9812-C9BCB43351E7}" type="presOf" srcId="{426DDD61-DCF4-7C43-90CE-89DAB80F8D79}" destId="{34B09606-4D30-5E40-B7EB-7DD15C639CDC}" srcOrd="1" destOrd="0" presId="urn:microsoft.com/office/officeart/2005/8/layout/hierarchy2"/>
    <dgm:cxn modelId="{A4244CA0-AA32-FE49-A636-92668306E6AB}" type="presOf" srcId="{853593BA-C44B-B042-83A2-AF7F1BFC945E}" destId="{0EB18FD1-E5D4-0B4C-BE01-0A27A64A3914}" srcOrd="0" destOrd="0" presId="urn:microsoft.com/office/officeart/2005/8/layout/hierarchy2"/>
    <dgm:cxn modelId="{1F16846F-D957-B841-90E0-CFB6BC11653B}" type="presOf" srcId="{03264E2C-DDCC-A740-8F9C-2FD94F9EF421}" destId="{E40B4CD4-22D9-674A-8F67-D9412743CDFF}" srcOrd="0" destOrd="0" presId="urn:microsoft.com/office/officeart/2005/8/layout/hierarchy2"/>
    <dgm:cxn modelId="{71FB2C40-2B31-BB41-806F-C9A8764B9B3A}" type="presOf" srcId="{E0D4D2FB-BA90-6348-86B7-D9307A6A6A0B}" destId="{C99D5037-3046-E84F-A21A-11492E8CB6BD}" srcOrd="1" destOrd="0" presId="urn:microsoft.com/office/officeart/2005/8/layout/hierarchy2"/>
    <dgm:cxn modelId="{B7CB107B-C0DE-DB43-8DBB-32C21AB241F4}" srcId="{03264E2C-DDCC-A740-8F9C-2FD94F9EF421}" destId="{CC082AA3-87E5-2143-BBFE-70D5AEB83C13}" srcOrd="0" destOrd="0" parTransId="{9D4DCCD5-77E1-5840-85E4-C117B42EBA87}" sibTransId="{8ADF4BCB-93A8-1941-8C96-456BC78D7638}"/>
    <dgm:cxn modelId="{1A9F4F95-3598-B54D-94B0-3EFA383BEF9D}" type="presOf" srcId="{56983132-43CC-3E46-A4C7-68CED1FBFCA3}" destId="{179E4694-F0BC-5D4E-A258-C68088BA128C}" srcOrd="0" destOrd="0" presId="urn:microsoft.com/office/officeart/2005/8/layout/hierarchy2"/>
    <dgm:cxn modelId="{AF7F9BC5-8C10-5E43-AF6D-9BAF6FAA0AD4}" type="presOf" srcId="{9D4DCCD5-77E1-5840-85E4-C117B42EBA87}" destId="{171B6F25-814D-2C4A-9B16-105B386437E4}" srcOrd="1" destOrd="0" presId="urn:microsoft.com/office/officeart/2005/8/layout/hierarchy2"/>
    <dgm:cxn modelId="{F8D1EF02-897A-0645-BC88-142E0C45009F}" srcId="{DFFA2213-1496-4149-ADC3-22D561464E88}" destId="{B276EF6D-49D5-E94E-A9B1-D03CE86E0DB8}" srcOrd="0" destOrd="0" parTransId="{04F3FB57-CFF8-8F42-BE66-A8467B10E7EA}" sibTransId="{F1F13FCE-1DA5-3B43-B95C-66803E43A3EF}"/>
    <dgm:cxn modelId="{9932ABDE-7502-5449-92F8-BF169FFE2AD1}" type="presOf" srcId="{C2E9D677-9B50-114E-AD38-52586DDB1727}" destId="{CA514B87-BC6D-7145-B2B8-D4DFDF6545BD}" srcOrd="1" destOrd="0" presId="urn:microsoft.com/office/officeart/2005/8/layout/hierarchy2"/>
    <dgm:cxn modelId="{772D0338-0235-6B4F-A924-C762D5E84B9A}" type="presOf" srcId="{30C5DEC6-AECB-704A-A974-D4ED73BAE783}" destId="{403EE5B9-FEDA-A840-9DA1-806EF79D5A76}" srcOrd="0" destOrd="0" presId="urn:microsoft.com/office/officeart/2005/8/layout/hierarchy2"/>
    <dgm:cxn modelId="{44EDF803-FB0E-A24E-B1F3-2EEB734833F2}" type="presOf" srcId="{119602A0-DC52-D34A-95FA-1DC616D48911}" destId="{60447559-B324-8348-BFA7-D422FB7F1FA1}" srcOrd="0" destOrd="0" presId="urn:microsoft.com/office/officeart/2005/8/layout/hierarchy2"/>
    <dgm:cxn modelId="{02595AE3-5B61-264E-96D6-3C01734EA694}" type="presOf" srcId="{30C5DEC6-AECB-704A-A974-D4ED73BAE783}" destId="{36E85BDE-B8C0-B047-A884-D42216C8ADBA}" srcOrd="1" destOrd="0" presId="urn:microsoft.com/office/officeart/2005/8/layout/hierarchy2"/>
    <dgm:cxn modelId="{0378AF23-011C-E54A-A08E-C7331F7F3A03}" srcId="{53A3BEAD-189C-6E47-89B5-0405CF21905C}" destId="{F4BA25B6-4ECF-174B-82A3-779998F106BC}" srcOrd="0" destOrd="0" parTransId="{A16985F7-032E-E84A-84BF-D2604970683A}" sibTransId="{8ED16E5B-B518-F84B-A705-7ED36540C389}"/>
    <dgm:cxn modelId="{714CB3CE-9F3E-7445-9619-017B50F278E6}" srcId="{F4BA25B6-4ECF-174B-82A3-779998F106BC}" destId="{56983132-43CC-3E46-A4C7-68CED1FBFCA3}" srcOrd="0" destOrd="0" parTransId="{30C5DEC6-AECB-704A-A974-D4ED73BAE783}" sibTransId="{9416198F-CF3C-7949-8898-5F4D2DA70250}"/>
    <dgm:cxn modelId="{7D0148A0-8F29-9A46-B0D4-60B2B16694B2}" srcId="{56983132-43CC-3E46-A4C7-68CED1FBFCA3}" destId="{A98D625B-ADBF-3248-8751-D558006AF784}" srcOrd="1" destOrd="0" parTransId="{EAD6B93F-DD5E-8041-AE84-3F49362760C2}" sibTransId="{929D250F-6ACD-8C4C-84E2-5019CEA1330F}"/>
    <dgm:cxn modelId="{359FB891-B640-5B49-BA60-5BA2B4BEB9A7}" type="presOf" srcId="{5950C9C1-5F3B-D940-892E-D22F3DB744E8}" destId="{7AC2ED5E-24E6-5D4E-A130-1E2A04F80CB9}" srcOrd="0" destOrd="0" presId="urn:microsoft.com/office/officeart/2005/8/layout/hierarchy2"/>
    <dgm:cxn modelId="{199DD8F6-9ACD-1F47-9D14-466E0583F9AC}" srcId="{56983132-43CC-3E46-A4C7-68CED1FBFCA3}" destId="{5950C9C1-5F3B-D940-892E-D22F3DB744E8}" srcOrd="3" destOrd="0" parTransId="{426DDD61-DCF4-7C43-90CE-89DAB80F8D79}" sibTransId="{4B548D00-F6AD-C143-9AE8-E66211B06950}"/>
    <dgm:cxn modelId="{B8F1C53F-576E-1B43-8728-EF068AD69381}" srcId="{56983132-43CC-3E46-A4C7-68CED1FBFCA3}" destId="{119602A0-DC52-D34A-95FA-1DC616D48911}" srcOrd="0" destOrd="0" parTransId="{D9DABA32-1AD8-FA47-89B5-0F734718D964}" sibTransId="{EBAF6F65-F2A2-7246-92B7-7ED4FF09B0A7}"/>
    <dgm:cxn modelId="{259BFD5C-1F6B-6D43-8639-73E907BA7EB2}" type="presOf" srcId="{04F3FB57-CFF8-8F42-BE66-A8467B10E7EA}" destId="{964B9888-77A7-6D48-BD7D-2A07EB49EE49}" srcOrd="0" destOrd="0" presId="urn:microsoft.com/office/officeart/2005/8/layout/hierarchy2"/>
    <dgm:cxn modelId="{AAC60A4A-7116-EC46-9ACE-A2F799F23785}" type="presOf" srcId="{EAD6B93F-DD5E-8041-AE84-3F49362760C2}" destId="{57028B7E-3270-2443-AD3E-BC9225F0A2F0}" srcOrd="1" destOrd="0" presId="urn:microsoft.com/office/officeart/2005/8/layout/hierarchy2"/>
    <dgm:cxn modelId="{169EA297-D609-E04C-8EB0-21EDF76035D4}" type="presOf" srcId="{62BC2FDC-948A-B647-9508-27A0E3044AC3}" destId="{C09896F6-A316-5645-9425-D121B063FDE5}" srcOrd="1" destOrd="0" presId="urn:microsoft.com/office/officeart/2005/8/layout/hierarchy2"/>
    <dgm:cxn modelId="{A4BE27BD-12DD-E948-AFC5-A6584649FC25}" type="presOf" srcId="{62A760B5-290D-3449-9F8D-359CD38D2C52}" destId="{3E87F3C7-B502-5D42-9FD0-FED58B0F0526}" srcOrd="0" destOrd="0" presId="urn:microsoft.com/office/officeart/2005/8/layout/hierarchy2"/>
    <dgm:cxn modelId="{660FB0A4-CB4D-5549-B5DD-C5CB86ADC0F4}" type="presOf" srcId="{CC082AA3-87E5-2143-BBFE-70D5AEB83C13}" destId="{15B0C50A-089D-1749-A26F-8EB410B904A6}" srcOrd="0" destOrd="0" presId="urn:microsoft.com/office/officeart/2005/8/layout/hierarchy2"/>
    <dgm:cxn modelId="{BCADA39F-4978-F04F-B983-E6FF7C414364}" type="presOf" srcId="{53A3BEAD-189C-6E47-89B5-0405CF21905C}" destId="{F3DAB59C-3383-8E47-8CA1-25C8072968CD}" srcOrd="0" destOrd="0" presId="urn:microsoft.com/office/officeart/2005/8/layout/hierarchy2"/>
    <dgm:cxn modelId="{5E5C8DE6-8273-F042-AE83-9C49965C61BB}" type="presOf" srcId="{B276EF6D-49D5-E94E-A9B1-D03CE86E0DB8}" destId="{E4F7CB53-F2C1-DE4C-BCBA-6562005D4DB8}" srcOrd="0" destOrd="0" presId="urn:microsoft.com/office/officeart/2005/8/layout/hierarchy2"/>
    <dgm:cxn modelId="{DE8E4106-8F15-CC40-98C6-D98ACE4F5E1F}" type="presOf" srcId="{C2E9D677-9B50-114E-AD38-52586DDB1727}" destId="{BB893848-B3C4-D048-86A9-82AB1063E7E0}" srcOrd="0" destOrd="0" presId="urn:microsoft.com/office/officeart/2005/8/layout/hierarchy2"/>
    <dgm:cxn modelId="{7D27CEB3-A55A-FD4B-A77A-FB3B27F7220E}" type="presOf" srcId="{9D4DCCD5-77E1-5840-85E4-C117B42EBA87}" destId="{00B24714-0E79-C446-ACEB-109E574336C5}" srcOrd="0" destOrd="0" presId="urn:microsoft.com/office/officeart/2005/8/layout/hierarchy2"/>
    <dgm:cxn modelId="{FC96BCAB-1274-4B44-B2CA-185A3A3B9E73}" type="presOf" srcId="{D9DABA32-1AD8-FA47-89B5-0F734718D964}" destId="{4F97B7F2-5AE8-1A44-B6D1-B1C8BF53C803}" srcOrd="0" destOrd="0" presId="urn:microsoft.com/office/officeart/2005/8/layout/hierarchy2"/>
    <dgm:cxn modelId="{BEA4344A-99E3-3C40-A5B3-8B7E6E7848E9}" srcId="{F4BA25B6-4ECF-174B-82A3-779998F106BC}" destId="{DA1BC5A6-9793-3242-8E5F-C928977B2F9F}" srcOrd="2" destOrd="0" parTransId="{853593BA-C44B-B042-83A2-AF7F1BFC945E}" sibTransId="{355828F1-8353-B145-8F31-1E7BB8B653DE}"/>
    <dgm:cxn modelId="{35DE86B2-BFC4-2642-BCE9-E9C272A1BEAA}" type="presOf" srcId="{A98D625B-ADBF-3248-8751-D558006AF784}" destId="{FB57BC65-B351-6441-A57B-C46C846E216D}" srcOrd="0" destOrd="0" presId="urn:microsoft.com/office/officeart/2005/8/layout/hierarchy2"/>
    <dgm:cxn modelId="{18DDD936-FF35-1047-B9E9-2BCE9F447D3D}" type="presOf" srcId="{D9DABA32-1AD8-FA47-89B5-0F734718D964}" destId="{6FB42CFB-6400-4348-914A-666D5F6FC02D}" srcOrd="1" destOrd="0" presId="urn:microsoft.com/office/officeart/2005/8/layout/hierarchy2"/>
    <dgm:cxn modelId="{4C7216B2-DE37-B34B-86FB-1CD6AC00514F}" type="presOf" srcId="{62BC2FDC-948A-B647-9508-27A0E3044AC3}" destId="{B51DE584-7BF9-2A49-82CB-DE0C8551C265}" srcOrd="0" destOrd="0" presId="urn:microsoft.com/office/officeart/2005/8/layout/hierarchy2"/>
    <dgm:cxn modelId="{6F70D65E-9664-804F-8BAC-52441454642D}" srcId="{DA1BC5A6-9793-3242-8E5F-C928977B2F9F}" destId="{03264E2C-DDCC-A740-8F9C-2FD94F9EF421}" srcOrd="0" destOrd="0" parTransId="{62BC2FDC-948A-B647-9508-27A0E3044AC3}" sibTransId="{5FDB667B-80C5-EB40-8F71-395266D07DC6}"/>
    <dgm:cxn modelId="{238EFA99-4FB6-7D48-8D8D-0594695572E1}" type="presOf" srcId="{853593BA-C44B-B042-83A2-AF7F1BFC945E}" destId="{11A13702-741F-4041-B33D-F8BF4CDAB1A8}" srcOrd="1" destOrd="0" presId="urn:microsoft.com/office/officeart/2005/8/layout/hierarchy2"/>
    <dgm:cxn modelId="{107C736A-65DA-4D4E-8CD2-EFA733C3587C}" type="presOf" srcId="{E0D4D2FB-BA90-6348-86B7-D9307A6A6A0B}" destId="{B22522E7-E864-4648-B3F9-46A682EE7949}" srcOrd="0" destOrd="0" presId="urn:microsoft.com/office/officeart/2005/8/layout/hierarchy2"/>
    <dgm:cxn modelId="{6D2AEBA1-9BF9-FB40-86F5-1B8D78C1E6ED}" type="presOf" srcId="{DFFA2213-1496-4149-ADC3-22D561464E88}" destId="{83AB534D-047E-EC40-8E75-31F1BECCD681}" srcOrd="0" destOrd="0" presId="urn:microsoft.com/office/officeart/2005/8/layout/hierarchy2"/>
    <dgm:cxn modelId="{AD30F83A-72FC-5447-9473-4DBDF1F62841}" type="presParOf" srcId="{F3DAB59C-3383-8E47-8CA1-25C8072968CD}" destId="{16A4880B-14AB-D245-84FF-FDC2D36EE1F1}" srcOrd="0" destOrd="0" presId="urn:microsoft.com/office/officeart/2005/8/layout/hierarchy2"/>
    <dgm:cxn modelId="{5ECA066D-9DE1-8E4D-AF48-7B65AA30EF73}" type="presParOf" srcId="{16A4880B-14AB-D245-84FF-FDC2D36EE1F1}" destId="{1C613250-7231-9845-8517-FCC014348528}" srcOrd="0" destOrd="0" presId="urn:microsoft.com/office/officeart/2005/8/layout/hierarchy2"/>
    <dgm:cxn modelId="{E1D5663D-06D5-1046-8223-6C89C930E311}" type="presParOf" srcId="{16A4880B-14AB-D245-84FF-FDC2D36EE1F1}" destId="{CFAB1E82-7430-AA41-A325-AC8A85974A48}" srcOrd="1" destOrd="0" presId="urn:microsoft.com/office/officeart/2005/8/layout/hierarchy2"/>
    <dgm:cxn modelId="{40305A54-3D19-F941-8C02-21130A80E254}" type="presParOf" srcId="{CFAB1E82-7430-AA41-A325-AC8A85974A48}" destId="{403EE5B9-FEDA-A840-9DA1-806EF79D5A76}" srcOrd="0" destOrd="0" presId="urn:microsoft.com/office/officeart/2005/8/layout/hierarchy2"/>
    <dgm:cxn modelId="{2D415AD5-BF23-684D-80BB-7354A5209F95}" type="presParOf" srcId="{403EE5B9-FEDA-A840-9DA1-806EF79D5A76}" destId="{36E85BDE-B8C0-B047-A884-D42216C8ADBA}" srcOrd="0" destOrd="0" presId="urn:microsoft.com/office/officeart/2005/8/layout/hierarchy2"/>
    <dgm:cxn modelId="{5685E85B-0E54-1744-9962-615E3D454172}" type="presParOf" srcId="{CFAB1E82-7430-AA41-A325-AC8A85974A48}" destId="{9ECE4E6A-DE67-1145-893D-FB02CFBCDD0A}" srcOrd="1" destOrd="0" presId="urn:microsoft.com/office/officeart/2005/8/layout/hierarchy2"/>
    <dgm:cxn modelId="{BB22F6C5-F06B-8B42-AAB1-F7679D7D33A0}" type="presParOf" srcId="{9ECE4E6A-DE67-1145-893D-FB02CFBCDD0A}" destId="{179E4694-F0BC-5D4E-A258-C68088BA128C}" srcOrd="0" destOrd="0" presId="urn:microsoft.com/office/officeart/2005/8/layout/hierarchy2"/>
    <dgm:cxn modelId="{0495DB1B-EAEB-B74B-A0BA-3A6C7E5C795F}" type="presParOf" srcId="{9ECE4E6A-DE67-1145-893D-FB02CFBCDD0A}" destId="{64A93787-BEB1-B244-82C6-1E3399165D82}" srcOrd="1" destOrd="0" presId="urn:microsoft.com/office/officeart/2005/8/layout/hierarchy2"/>
    <dgm:cxn modelId="{355DAB3C-CD85-7345-A7F2-FF2FFA6604A6}" type="presParOf" srcId="{64A93787-BEB1-B244-82C6-1E3399165D82}" destId="{4F97B7F2-5AE8-1A44-B6D1-B1C8BF53C803}" srcOrd="0" destOrd="0" presId="urn:microsoft.com/office/officeart/2005/8/layout/hierarchy2"/>
    <dgm:cxn modelId="{DDC1D340-0453-5145-8083-0308B4E851FA}" type="presParOf" srcId="{4F97B7F2-5AE8-1A44-B6D1-B1C8BF53C803}" destId="{6FB42CFB-6400-4348-914A-666D5F6FC02D}" srcOrd="0" destOrd="0" presId="urn:microsoft.com/office/officeart/2005/8/layout/hierarchy2"/>
    <dgm:cxn modelId="{2DDEFAE1-E1CE-E44A-85A3-0734F87564DD}" type="presParOf" srcId="{64A93787-BEB1-B244-82C6-1E3399165D82}" destId="{812DD00A-3363-D343-8C51-2C8459A24208}" srcOrd="1" destOrd="0" presId="urn:microsoft.com/office/officeart/2005/8/layout/hierarchy2"/>
    <dgm:cxn modelId="{2FA45082-D09B-7544-9689-F6099CF94CCE}" type="presParOf" srcId="{812DD00A-3363-D343-8C51-2C8459A24208}" destId="{60447559-B324-8348-BFA7-D422FB7F1FA1}" srcOrd="0" destOrd="0" presId="urn:microsoft.com/office/officeart/2005/8/layout/hierarchy2"/>
    <dgm:cxn modelId="{90FF1CCD-E0C7-A440-91C8-7ED89222A139}" type="presParOf" srcId="{812DD00A-3363-D343-8C51-2C8459A24208}" destId="{FF8F0E48-8B5C-4A48-8177-4A7B5119EE77}" srcOrd="1" destOrd="0" presId="urn:microsoft.com/office/officeart/2005/8/layout/hierarchy2"/>
    <dgm:cxn modelId="{7CE94E35-D7EE-434E-9448-15CC9D87E822}" type="presParOf" srcId="{64A93787-BEB1-B244-82C6-1E3399165D82}" destId="{0609F1F3-7557-1B4F-A06B-E08C1501C5E3}" srcOrd="2" destOrd="0" presId="urn:microsoft.com/office/officeart/2005/8/layout/hierarchy2"/>
    <dgm:cxn modelId="{55757775-142A-6F4C-A21B-317A9E950E76}" type="presParOf" srcId="{0609F1F3-7557-1B4F-A06B-E08C1501C5E3}" destId="{57028B7E-3270-2443-AD3E-BC9225F0A2F0}" srcOrd="0" destOrd="0" presId="urn:microsoft.com/office/officeart/2005/8/layout/hierarchy2"/>
    <dgm:cxn modelId="{BEB20D66-AEE8-994E-ACA1-F56898124539}" type="presParOf" srcId="{64A93787-BEB1-B244-82C6-1E3399165D82}" destId="{8FE812C3-89A5-7E4F-AF44-500609E167C2}" srcOrd="3" destOrd="0" presId="urn:microsoft.com/office/officeart/2005/8/layout/hierarchy2"/>
    <dgm:cxn modelId="{A5B42088-535A-3341-825D-53D184DF9F71}" type="presParOf" srcId="{8FE812C3-89A5-7E4F-AF44-500609E167C2}" destId="{FB57BC65-B351-6441-A57B-C46C846E216D}" srcOrd="0" destOrd="0" presId="urn:microsoft.com/office/officeart/2005/8/layout/hierarchy2"/>
    <dgm:cxn modelId="{8C79966A-9B9D-0C44-9C01-5639B746E0A1}" type="presParOf" srcId="{8FE812C3-89A5-7E4F-AF44-500609E167C2}" destId="{967AD588-5E4D-CB4C-83A1-05DE67C90EAA}" srcOrd="1" destOrd="0" presId="urn:microsoft.com/office/officeart/2005/8/layout/hierarchy2"/>
    <dgm:cxn modelId="{32FDF33A-D127-5840-BFEC-330A9530EE58}" type="presParOf" srcId="{64A93787-BEB1-B244-82C6-1E3399165D82}" destId="{B22522E7-E864-4648-B3F9-46A682EE7949}" srcOrd="4" destOrd="0" presId="urn:microsoft.com/office/officeart/2005/8/layout/hierarchy2"/>
    <dgm:cxn modelId="{B096029D-F4A0-6545-8232-D185D56A5427}" type="presParOf" srcId="{B22522E7-E864-4648-B3F9-46A682EE7949}" destId="{C99D5037-3046-E84F-A21A-11492E8CB6BD}" srcOrd="0" destOrd="0" presId="urn:microsoft.com/office/officeart/2005/8/layout/hierarchy2"/>
    <dgm:cxn modelId="{6ACC4D10-C91D-E34C-8D77-185F498B5579}" type="presParOf" srcId="{64A93787-BEB1-B244-82C6-1E3399165D82}" destId="{FA9C5DD9-8037-9A40-A65D-987AB02586CB}" srcOrd="5" destOrd="0" presId="urn:microsoft.com/office/officeart/2005/8/layout/hierarchy2"/>
    <dgm:cxn modelId="{605E5E7C-9374-1A44-93FB-6609DF873809}" type="presParOf" srcId="{FA9C5DD9-8037-9A40-A65D-987AB02586CB}" destId="{3E87F3C7-B502-5D42-9FD0-FED58B0F0526}" srcOrd="0" destOrd="0" presId="urn:microsoft.com/office/officeart/2005/8/layout/hierarchy2"/>
    <dgm:cxn modelId="{4052D788-8E6E-6C44-B738-25774FD47401}" type="presParOf" srcId="{FA9C5DD9-8037-9A40-A65D-987AB02586CB}" destId="{AA04CBD0-6E0B-D343-8030-22153A0C8B3F}" srcOrd="1" destOrd="0" presId="urn:microsoft.com/office/officeart/2005/8/layout/hierarchy2"/>
    <dgm:cxn modelId="{C8D3CCBE-67DD-864E-9231-B922A039D9A9}" type="presParOf" srcId="{64A93787-BEB1-B244-82C6-1E3399165D82}" destId="{E56C59C7-DA4D-C446-9AF9-CB05A7B60E2F}" srcOrd="6" destOrd="0" presId="urn:microsoft.com/office/officeart/2005/8/layout/hierarchy2"/>
    <dgm:cxn modelId="{A890D164-81A3-B14D-B90A-EDBFE13323C1}" type="presParOf" srcId="{E56C59C7-DA4D-C446-9AF9-CB05A7B60E2F}" destId="{34B09606-4D30-5E40-B7EB-7DD15C639CDC}" srcOrd="0" destOrd="0" presId="urn:microsoft.com/office/officeart/2005/8/layout/hierarchy2"/>
    <dgm:cxn modelId="{DDE3E405-8D6A-9546-A38C-B86E3C1A99C1}" type="presParOf" srcId="{64A93787-BEB1-B244-82C6-1E3399165D82}" destId="{517EBC33-8DAB-4C46-B1FB-D500C2B5F8D3}" srcOrd="7" destOrd="0" presId="urn:microsoft.com/office/officeart/2005/8/layout/hierarchy2"/>
    <dgm:cxn modelId="{47932DE4-D79B-CF4F-9390-13D4C499B1CB}" type="presParOf" srcId="{517EBC33-8DAB-4C46-B1FB-D500C2B5F8D3}" destId="{7AC2ED5E-24E6-5D4E-A130-1E2A04F80CB9}" srcOrd="0" destOrd="0" presId="urn:microsoft.com/office/officeart/2005/8/layout/hierarchy2"/>
    <dgm:cxn modelId="{72346F0E-C52C-854A-9F40-7E4FF1385FBE}" type="presParOf" srcId="{517EBC33-8DAB-4C46-B1FB-D500C2B5F8D3}" destId="{54D9D5DE-4628-554D-BB84-ED7E4B04D214}" srcOrd="1" destOrd="0" presId="urn:microsoft.com/office/officeart/2005/8/layout/hierarchy2"/>
    <dgm:cxn modelId="{DB5D5E0F-0C9D-E54E-8E7A-9427B27255BE}" type="presParOf" srcId="{CFAB1E82-7430-AA41-A325-AC8A85974A48}" destId="{BB893848-B3C4-D048-86A9-82AB1063E7E0}" srcOrd="2" destOrd="0" presId="urn:microsoft.com/office/officeart/2005/8/layout/hierarchy2"/>
    <dgm:cxn modelId="{B0356277-6157-314C-B29B-ADF2C12E1632}" type="presParOf" srcId="{BB893848-B3C4-D048-86A9-82AB1063E7E0}" destId="{CA514B87-BC6D-7145-B2B8-D4DFDF6545BD}" srcOrd="0" destOrd="0" presId="urn:microsoft.com/office/officeart/2005/8/layout/hierarchy2"/>
    <dgm:cxn modelId="{88C4BEED-5D30-8F4E-B8D4-5101AB7936B5}" type="presParOf" srcId="{CFAB1E82-7430-AA41-A325-AC8A85974A48}" destId="{0FCA4BD3-EEFC-994E-AA4E-2BB3CBCB351A}" srcOrd="3" destOrd="0" presId="urn:microsoft.com/office/officeart/2005/8/layout/hierarchy2"/>
    <dgm:cxn modelId="{F7F39A2B-B7CC-CC4A-9336-6CB1D89B8611}" type="presParOf" srcId="{0FCA4BD3-EEFC-994E-AA4E-2BB3CBCB351A}" destId="{83AB534D-047E-EC40-8E75-31F1BECCD681}" srcOrd="0" destOrd="0" presId="urn:microsoft.com/office/officeart/2005/8/layout/hierarchy2"/>
    <dgm:cxn modelId="{EE4415F3-47D8-854E-9F85-C9C88966D198}" type="presParOf" srcId="{0FCA4BD3-EEFC-994E-AA4E-2BB3CBCB351A}" destId="{752A8818-EF01-B54B-BEA3-F8E09DE8014C}" srcOrd="1" destOrd="0" presId="urn:microsoft.com/office/officeart/2005/8/layout/hierarchy2"/>
    <dgm:cxn modelId="{8BDA88C4-CE14-F34F-9C57-BFD648A2C1E5}" type="presParOf" srcId="{752A8818-EF01-B54B-BEA3-F8E09DE8014C}" destId="{964B9888-77A7-6D48-BD7D-2A07EB49EE49}" srcOrd="0" destOrd="0" presId="urn:microsoft.com/office/officeart/2005/8/layout/hierarchy2"/>
    <dgm:cxn modelId="{4C7D610C-C442-264E-BEA3-1E78C79F4C9D}" type="presParOf" srcId="{964B9888-77A7-6D48-BD7D-2A07EB49EE49}" destId="{9A9B95C5-8077-B945-808F-6F854548809D}" srcOrd="0" destOrd="0" presId="urn:microsoft.com/office/officeart/2005/8/layout/hierarchy2"/>
    <dgm:cxn modelId="{166EC896-A70C-934A-A24B-C44226F59DA8}" type="presParOf" srcId="{752A8818-EF01-B54B-BEA3-F8E09DE8014C}" destId="{A034E9E5-A5AF-A14A-B3E9-1AE485FF7BC1}" srcOrd="1" destOrd="0" presId="urn:microsoft.com/office/officeart/2005/8/layout/hierarchy2"/>
    <dgm:cxn modelId="{E27331F4-2ABF-1146-8161-70705238B215}" type="presParOf" srcId="{A034E9E5-A5AF-A14A-B3E9-1AE485FF7BC1}" destId="{E4F7CB53-F2C1-DE4C-BCBA-6562005D4DB8}" srcOrd="0" destOrd="0" presId="urn:microsoft.com/office/officeart/2005/8/layout/hierarchy2"/>
    <dgm:cxn modelId="{9016C982-9D2C-A34E-B140-BDF4B0EF2B7C}" type="presParOf" srcId="{A034E9E5-A5AF-A14A-B3E9-1AE485FF7BC1}" destId="{C38A9CDF-B6F3-DA4D-8203-6AB222266E43}" srcOrd="1" destOrd="0" presId="urn:microsoft.com/office/officeart/2005/8/layout/hierarchy2"/>
    <dgm:cxn modelId="{5AE13002-4ACE-604B-88CE-6EBD07A259A0}" type="presParOf" srcId="{CFAB1E82-7430-AA41-A325-AC8A85974A48}" destId="{0EB18FD1-E5D4-0B4C-BE01-0A27A64A3914}" srcOrd="4" destOrd="0" presId="urn:microsoft.com/office/officeart/2005/8/layout/hierarchy2"/>
    <dgm:cxn modelId="{BE355151-8279-8F47-B003-D40AC5E2D62A}" type="presParOf" srcId="{0EB18FD1-E5D4-0B4C-BE01-0A27A64A3914}" destId="{11A13702-741F-4041-B33D-F8BF4CDAB1A8}" srcOrd="0" destOrd="0" presId="urn:microsoft.com/office/officeart/2005/8/layout/hierarchy2"/>
    <dgm:cxn modelId="{7C15C335-A329-A14E-B236-B2141C8D013F}" type="presParOf" srcId="{CFAB1E82-7430-AA41-A325-AC8A85974A48}" destId="{218BDEE4-3317-FC49-8500-5E24463DDF3D}" srcOrd="5" destOrd="0" presId="urn:microsoft.com/office/officeart/2005/8/layout/hierarchy2"/>
    <dgm:cxn modelId="{DBB36E7E-A877-6041-BCA8-4E834E963790}" type="presParOf" srcId="{218BDEE4-3317-FC49-8500-5E24463DDF3D}" destId="{4F603D9F-3AA6-C842-A354-EC7CB22ED09D}" srcOrd="0" destOrd="0" presId="urn:microsoft.com/office/officeart/2005/8/layout/hierarchy2"/>
    <dgm:cxn modelId="{3199913A-A94B-F24F-88DD-29AFB68AEB1A}" type="presParOf" srcId="{218BDEE4-3317-FC49-8500-5E24463DDF3D}" destId="{F0006307-5004-F24D-9218-9D4647014DD7}" srcOrd="1" destOrd="0" presId="urn:microsoft.com/office/officeart/2005/8/layout/hierarchy2"/>
    <dgm:cxn modelId="{3CC0C416-8994-8040-AB21-39C7A6473B82}" type="presParOf" srcId="{F0006307-5004-F24D-9218-9D4647014DD7}" destId="{B51DE584-7BF9-2A49-82CB-DE0C8551C265}" srcOrd="0" destOrd="0" presId="urn:microsoft.com/office/officeart/2005/8/layout/hierarchy2"/>
    <dgm:cxn modelId="{C4900C2A-E463-974B-A738-F0D92003C2A7}" type="presParOf" srcId="{B51DE584-7BF9-2A49-82CB-DE0C8551C265}" destId="{C09896F6-A316-5645-9425-D121B063FDE5}" srcOrd="0" destOrd="0" presId="urn:microsoft.com/office/officeart/2005/8/layout/hierarchy2"/>
    <dgm:cxn modelId="{4F1EE2CB-C438-4E41-8072-B7138762B05F}" type="presParOf" srcId="{F0006307-5004-F24D-9218-9D4647014DD7}" destId="{F1E0A9A1-8E27-2D4A-8A35-78AE4C1FFF00}" srcOrd="1" destOrd="0" presId="urn:microsoft.com/office/officeart/2005/8/layout/hierarchy2"/>
    <dgm:cxn modelId="{92CEA6C7-A211-7942-9F9B-7B25434DEF93}" type="presParOf" srcId="{F1E0A9A1-8E27-2D4A-8A35-78AE4C1FFF00}" destId="{E40B4CD4-22D9-674A-8F67-D9412743CDFF}" srcOrd="0" destOrd="0" presId="urn:microsoft.com/office/officeart/2005/8/layout/hierarchy2"/>
    <dgm:cxn modelId="{A5202AE8-E5F7-D849-BE0B-96FE032C17D0}" type="presParOf" srcId="{F1E0A9A1-8E27-2D4A-8A35-78AE4C1FFF00}" destId="{1F177B85-761F-4947-AD91-16E64FC08ED5}" srcOrd="1" destOrd="0" presId="urn:microsoft.com/office/officeart/2005/8/layout/hierarchy2"/>
    <dgm:cxn modelId="{0CC8F188-CDFC-0749-9008-E0EE2AACDC2D}" type="presParOf" srcId="{1F177B85-761F-4947-AD91-16E64FC08ED5}" destId="{00B24714-0E79-C446-ACEB-109E574336C5}" srcOrd="0" destOrd="0" presId="urn:microsoft.com/office/officeart/2005/8/layout/hierarchy2"/>
    <dgm:cxn modelId="{544B1573-BDC6-914F-82E2-B27BF4C6C852}" type="presParOf" srcId="{00B24714-0E79-C446-ACEB-109E574336C5}" destId="{171B6F25-814D-2C4A-9B16-105B386437E4}" srcOrd="0" destOrd="0" presId="urn:microsoft.com/office/officeart/2005/8/layout/hierarchy2"/>
    <dgm:cxn modelId="{1CFA1D1A-FE60-9D4C-9356-9A82EC6D85D2}" type="presParOf" srcId="{1F177B85-761F-4947-AD91-16E64FC08ED5}" destId="{46AFC63D-28B0-334F-A28E-8939EC38049C}" srcOrd="1" destOrd="0" presId="urn:microsoft.com/office/officeart/2005/8/layout/hierarchy2"/>
    <dgm:cxn modelId="{6B47B4AA-901B-4C45-9647-47D913477C5E}" type="presParOf" srcId="{46AFC63D-28B0-334F-A28E-8939EC38049C}" destId="{15B0C50A-089D-1749-A26F-8EB410B904A6}" srcOrd="0" destOrd="0" presId="urn:microsoft.com/office/officeart/2005/8/layout/hierarchy2"/>
    <dgm:cxn modelId="{FDE11940-1DFB-B042-8456-E53866983802}" type="presParOf" srcId="{46AFC63D-28B0-334F-A28E-8939EC38049C}" destId="{8CEE83CE-ADDA-0D43-B652-D288223B8E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13250-7231-9845-8517-FCC014348528}">
      <dsp:nvSpPr>
        <dsp:cNvPr id="0" name=""/>
        <dsp:cNvSpPr/>
      </dsp:nvSpPr>
      <dsp:spPr>
        <a:xfrm>
          <a:off x="0" y="1656183"/>
          <a:ext cx="1491655" cy="74582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GP Systems</a:t>
          </a:r>
          <a:endParaRPr lang="en-US" sz="1800" kern="1200" dirty="0"/>
        </a:p>
      </dsp:txBody>
      <dsp:txXfrm>
        <a:off x="21845" y="1678028"/>
        <a:ext cx="1447965" cy="702137"/>
      </dsp:txXfrm>
    </dsp:sp>
    <dsp:sp modelId="{403EE5B9-FEDA-A840-9DA1-806EF79D5A76}">
      <dsp:nvSpPr>
        <dsp:cNvPr id="0" name=""/>
        <dsp:cNvSpPr/>
      </dsp:nvSpPr>
      <dsp:spPr>
        <a:xfrm rot="19944076">
          <a:off x="1446678" y="1832658"/>
          <a:ext cx="79055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9055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22192" y="1826210"/>
        <a:ext cx="39527" cy="39527"/>
      </dsp:txXfrm>
    </dsp:sp>
    <dsp:sp modelId="{179E4694-F0BC-5D4E-A258-C68088BA128C}">
      <dsp:nvSpPr>
        <dsp:cNvPr id="0" name=""/>
        <dsp:cNvSpPr/>
      </dsp:nvSpPr>
      <dsp:spPr>
        <a:xfrm>
          <a:off x="2192257" y="1289937"/>
          <a:ext cx="1491655" cy="7458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ECS</a:t>
          </a:r>
          <a:endParaRPr lang="en-US" sz="1800" kern="1200" dirty="0"/>
        </a:p>
      </dsp:txBody>
      <dsp:txXfrm>
        <a:off x="2214102" y="1311782"/>
        <a:ext cx="1447965" cy="702137"/>
      </dsp:txXfrm>
    </dsp:sp>
    <dsp:sp modelId="{4F97B7F2-5AE8-1A44-B6D1-B1C8BF53C803}">
      <dsp:nvSpPr>
        <dsp:cNvPr id="0" name=""/>
        <dsp:cNvSpPr/>
      </dsp:nvSpPr>
      <dsp:spPr>
        <a:xfrm rot="17692822">
          <a:off x="3273155" y="1006259"/>
          <a:ext cx="141817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1817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46789" y="984120"/>
        <a:ext cx="70908" cy="70908"/>
      </dsp:txXfrm>
    </dsp:sp>
    <dsp:sp modelId="{60447559-B324-8348-BFA7-D422FB7F1FA1}">
      <dsp:nvSpPr>
        <dsp:cNvPr id="0" name=""/>
        <dsp:cNvSpPr/>
      </dsp:nvSpPr>
      <dsp:spPr>
        <a:xfrm>
          <a:off x="4280575" y="3384"/>
          <a:ext cx="1491655" cy="7458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SAS</a:t>
          </a:r>
          <a:endParaRPr lang="en-US" sz="1800" kern="1200" dirty="0"/>
        </a:p>
      </dsp:txBody>
      <dsp:txXfrm>
        <a:off x="4302420" y="25229"/>
        <a:ext cx="1447965" cy="702137"/>
      </dsp:txXfrm>
    </dsp:sp>
    <dsp:sp modelId="{0609F1F3-7557-1B4F-A06B-E08C1501C5E3}">
      <dsp:nvSpPr>
        <dsp:cNvPr id="0" name=""/>
        <dsp:cNvSpPr/>
      </dsp:nvSpPr>
      <dsp:spPr>
        <a:xfrm rot="19457599">
          <a:off x="3614848" y="1435110"/>
          <a:ext cx="7347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3479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3874" y="1430055"/>
        <a:ext cx="36739" cy="36739"/>
      </dsp:txXfrm>
    </dsp:sp>
    <dsp:sp modelId="{FB57BC65-B351-6441-A57B-C46C846E216D}">
      <dsp:nvSpPr>
        <dsp:cNvPr id="0" name=""/>
        <dsp:cNvSpPr/>
      </dsp:nvSpPr>
      <dsp:spPr>
        <a:xfrm>
          <a:off x="4280575" y="861086"/>
          <a:ext cx="1491655" cy="7458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NHS24</a:t>
          </a:r>
          <a:endParaRPr lang="en-US" sz="1800" kern="1200" dirty="0"/>
        </a:p>
      </dsp:txBody>
      <dsp:txXfrm>
        <a:off x="4302420" y="882931"/>
        <a:ext cx="1447965" cy="702137"/>
      </dsp:txXfrm>
    </dsp:sp>
    <dsp:sp modelId="{B22522E7-E864-4648-B3F9-46A682EE7949}">
      <dsp:nvSpPr>
        <dsp:cNvPr id="0" name=""/>
        <dsp:cNvSpPr/>
      </dsp:nvSpPr>
      <dsp:spPr>
        <a:xfrm rot="2142401">
          <a:off x="3614848" y="1863961"/>
          <a:ext cx="7347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3479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3874" y="1858906"/>
        <a:ext cx="36739" cy="36739"/>
      </dsp:txXfrm>
    </dsp:sp>
    <dsp:sp modelId="{3E87F3C7-B502-5D42-9FD0-FED58B0F0526}">
      <dsp:nvSpPr>
        <dsp:cNvPr id="0" name=""/>
        <dsp:cNvSpPr/>
      </dsp:nvSpPr>
      <dsp:spPr>
        <a:xfrm>
          <a:off x="4280575" y="1718788"/>
          <a:ext cx="1491655" cy="7458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OOH GP (</a:t>
          </a:r>
          <a:r>
            <a:rPr lang="en-US" sz="1800" kern="1200" dirty="0" err="1" smtClean="0"/>
            <a:t>Adastra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4302420" y="1740633"/>
        <a:ext cx="1447965" cy="702137"/>
      </dsp:txXfrm>
    </dsp:sp>
    <dsp:sp modelId="{E56C59C7-DA4D-C446-9AF9-CB05A7B60E2F}">
      <dsp:nvSpPr>
        <dsp:cNvPr id="0" name=""/>
        <dsp:cNvSpPr/>
      </dsp:nvSpPr>
      <dsp:spPr>
        <a:xfrm rot="3907178">
          <a:off x="3273155" y="2292812"/>
          <a:ext cx="141817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1817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46789" y="2270673"/>
        <a:ext cx="70908" cy="70908"/>
      </dsp:txXfrm>
    </dsp:sp>
    <dsp:sp modelId="{7AC2ED5E-24E6-5D4E-A130-1E2A04F80CB9}">
      <dsp:nvSpPr>
        <dsp:cNvPr id="0" name=""/>
        <dsp:cNvSpPr/>
      </dsp:nvSpPr>
      <dsp:spPr>
        <a:xfrm>
          <a:off x="4280575" y="2576490"/>
          <a:ext cx="1491655" cy="7458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Clinical Portals</a:t>
          </a:r>
          <a:endParaRPr lang="en-US" sz="1800" kern="1200" dirty="0"/>
        </a:p>
      </dsp:txBody>
      <dsp:txXfrm>
        <a:off x="4302420" y="2598335"/>
        <a:ext cx="1447965" cy="702137"/>
      </dsp:txXfrm>
    </dsp:sp>
    <dsp:sp modelId="{BB893848-B3C4-D048-86A9-82AB1063E7E0}">
      <dsp:nvSpPr>
        <dsp:cNvPr id="0" name=""/>
        <dsp:cNvSpPr/>
      </dsp:nvSpPr>
      <dsp:spPr>
        <a:xfrm rot="4109622">
          <a:off x="886425" y="2904786"/>
          <a:ext cx="19110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11061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794179" y="2870324"/>
        <a:ext cx="95553" cy="95553"/>
      </dsp:txXfrm>
    </dsp:sp>
    <dsp:sp modelId="{83AB534D-047E-EC40-8E75-31F1BECCD681}">
      <dsp:nvSpPr>
        <dsp:cNvPr id="0" name=""/>
        <dsp:cNvSpPr/>
      </dsp:nvSpPr>
      <dsp:spPr>
        <a:xfrm>
          <a:off x="2192257" y="3434191"/>
          <a:ext cx="1491655" cy="7458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3810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SCI Gateway</a:t>
          </a:r>
          <a:endParaRPr lang="en-US" sz="1800" kern="1200" dirty="0"/>
        </a:p>
      </dsp:txBody>
      <dsp:txXfrm>
        <a:off x="2214102" y="3456036"/>
        <a:ext cx="1447965" cy="702137"/>
      </dsp:txXfrm>
    </dsp:sp>
    <dsp:sp modelId="{964B9888-77A7-6D48-BD7D-2A07EB49EE49}">
      <dsp:nvSpPr>
        <dsp:cNvPr id="0" name=""/>
        <dsp:cNvSpPr/>
      </dsp:nvSpPr>
      <dsp:spPr>
        <a:xfrm>
          <a:off x="3683912" y="3793790"/>
          <a:ext cx="59666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6662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7327" y="3792189"/>
        <a:ext cx="29833" cy="29833"/>
      </dsp:txXfrm>
    </dsp:sp>
    <dsp:sp modelId="{E4F7CB53-F2C1-DE4C-BCBA-6562005D4DB8}">
      <dsp:nvSpPr>
        <dsp:cNvPr id="0" name=""/>
        <dsp:cNvSpPr/>
      </dsp:nvSpPr>
      <dsp:spPr>
        <a:xfrm>
          <a:off x="4280575" y="3434191"/>
          <a:ext cx="1491655" cy="7458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3810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Secondary Care</a:t>
          </a:r>
          <a:endParaRPr lang="en-US" sz="1800" kern="1200" dirty="0"/>
        </a:p>
      </dsp:txBody>
      <dsp:txXfrm>
        <a:off x="4302420" y="3456036"/>
        <a:ext cx="1447965" cy="702137"/>
      </dsp:txXfrm>
    </dsp:sp>
    <dsp:sp modelId="{0EB18FD1-E5D4-0B4C-BE01-0A27A64A3914}">
      <dsp:nvSpPr>
        <dsp:cNvPr id="0" name=""/>
        <dsp:cNvSpPr/>
      </dsp:nvSpPr>
      <dsp:spPr>
        <a:xfrm rot="4506860">
          <a:off x="478338" y="3333637"/>
          <a:ext cx="272723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727235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773775" y="3278771"/>
        <a:ext cx="136361" cy="136361"/>
      </dsp:txXfrm>
    </dsp:sp>
    <dsp:sp modelId="{4F603D9F-3AA6-C842-A354-EC7CB22ED09D}">
      <dsp:nvSpPr>
        <dsp:cNvPr id="0" name=""/>
        <dsp:cNvSpPr/>
      </dsp:nvSpPr>
      <dsp:spPr>
        <a:xfrm>
          <a:off x="2192257" y="4291893"/>
          <a:ext cx="1491655" cy="745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e-</a:t>
          </a:r>
          <a:r>
            <a:rPr lang="en-US" sz="1800" kern="1200" smtClean="0"/>
            <a:t>Pharmacy Message Store</a:t>
          </a:r>
          <a:endParaRPr lang="en-US" sz="1800" kern="1200" dirty="0"/>
        </a:p>
      </dsp:txBody>
      <dsp:txXfrm>
        <a:off x="2214102" y="4313738"/>
        <a:ext cx="1447965" cy="702137"/>
      </dsp:txXfrm>
    </dsp:sp>
    <dsp:sp modelId="{B51DE584-7BF9-2A49-82CB-DE0C8551C265}">
      <dsp:nvSpPr>
        <dsp:cNvPr id="0" name=""/>
        <dsp:cNvSpPr/>
      </dsp:nvSpPr>
      <dsp:spPr>
        <a:xfrm>
          <a:off x="3683912" y="4651492"/>
          <a:ext cx="59666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6662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7327" y="4649891"/>
        <a:ext cx="29833" cy="29833"/>
      </dsp:txXfrm>
    </dsp:sp>
    <dsp:sp modelId="{E40B4CD4-22D9-674A-8F67-D9412743CDFF}">
      <dsp:nvSpPr>
        <dsp:cNvPr id="0" name=""/>
        <dsp:cNvSpPr/>
      </dsp:nvSpPr>
      <dsp:spPr>
        <a:xfrm>
          <a:off x="4280575" y="4291893"/>
          <a:ext cx="1491655" cy="745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Pharmacies</a:t>
          </a:r>
          <a:endParaRPr lang="en-US" sz="1800" kern="1200" dirty="0"/>
        </a:p>
      </dsp:txBody>
      <dsp:txXfrm>
        <a:off x="4302420" y="4313738"/>
        <a:ext cx="1447965" cy="702137"/>
      </dsp:txXfrm>
    </dsp:sp>
    <dsp:sp modelId="{00B24714-0E79-C446-ACEB-109E574336C5}">
      <dsp:nvSpPr>
        <dsp:cNvPr id="0" name=""/>
        <dsp:cNvSpPr/>
      </dsp:nvSpPr>
      <dsp:spPr>
        <a:xfrm>
          <a:off x="5772230" y="4651492"/>
          <a:ext cx="59666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6662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55644" y="4649891"/>
        <a:ext cx="29833" cy="29833"/>
      </dsp:txXfrm>
    </dsp:sp>
    <dsp:sp modelId="{15B0C50A-089D-1749-A26F-8EB410B904A6}">
      <dsp:nvSpPr>
        <dsp:cNvPr id="0" name=""/>
        <dsp:cNvSpPr/>
      </dsp:nvSpPr>
      <dsp:spPr>
        <a:xfrm>
          <a:off x="6368892" y="4291893"/>
          <a:ext cx="1491655" cy="745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PSD</a:t>
          </a:r>
          <a:endParaRPr lang="en-US" sz="1800" kern="1200" dirty="0"/>
        </a:p>
      </dsp:txBody>
      <dsp:txXfrm>
        <a:off x="6390737" y="4313738"/>
        <a:ext cx="1447965" cy="702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1C98-DDF1-47D2-82C5-FBBACCACF6CC}" type="datetimeFigureOut">
              <a:rPr lang="en-US" smtClean="0"/>
              <a:t>31/05/2012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8CAA-998D-4256-A512-AB8647DE6CC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shared Medication Record for Scottish Patients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Joining the dots</a:t>
            </a:r>
          </a:p>
          <a:p>
            <a:r>
              <a:rPr lang="en-GB" dirty="0" smtClean="0"/>
              <a:t>Ian Thompson, Libby Morris and Jonathan Cameron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Medication Message flows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1803517"/>
              </p:ext>
            </p:extLst>
          </p:nvPr>
        </p:nvGraphicFramePr>
        <p:xfrm>
          <a:off x="683568" y="1196752"/>
          <a:ext cx="7964488" cy="504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72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and Future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Changes in one system have knock on effect on development in all of the others</a:t>
            </a:r>
          </a:p>
          <a:p>
            <a:r>
              <a:rPr lang="en-GB" dirty="0" smtClean="0"/>
              <a:t>Developers cant keep up</a:t>
            </a:r>
          </a:p>
          <a:p>
            <a:r>
              <a:rPr lang="en-GB" dirty="0" smtClean="0"/>
              <a:t>Not sustainable</a:t>
            </a:r>
          </a:p>
          <a:p>
            <a:r>
              <a:rPr lang="en-GB" dirty="0" smtClean="0"/>
              <a:t>Not sensible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realise the need for structured messages</a:t>
            </a:r>
          </a:p>
          <a:p>
            <a:r>
              <a:rPr lang="en-GB" dirty="0" smtClean="0"/>
              <a:t>Asked to include DM+D for ECS</a:t>
            </a:r>
          </a:p>
          <a:p>
            <a:r>
              <a:rPr lang="en-GB" dirty="0" smtClean="0"/>
              <a:t>Need to define common medication standards</a:t>
            </a:r>
          </a:p>
          <a:p>
            <a:r>
              <a:rPr lang="en-GB" dirty="0" smtClean="0"/>
              <a:t>Allergies and adverse reactions</a:t>
            </a:r>
          </a:p>
          <a:p>
            <a:r>
              <a:rPr lang="en-GB" dirty="0" smtClean="0"/>
              <a:t>GP2GP leading the way</a:t>
            </a:r>
          </a:p>
          <a:p>
            <a:r>
              <a:rPr lang="en-GB" dirty="0" smtClean="0"/>
              <a:t>Need a way of maintaining any new requirements rather than asking for even more new ways of doing things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edievalarchives.com/wp-content/uploads/2012/01/Cr%C3%A9cy_jean_froiss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429552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medication records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yshop.piratemerch.com/images/bow_and_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.123rf.com/400wm/400/400/caraman/caraman0608/caraman060800040/509234-warrior-with-a-bow-and-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442915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lipartof.com/small/4218-Roman-Soldiers-Armed-With-Bow-And-Arrow-Sword-And-Spear-Poster-Art-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22910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ECS – 2004</a:t>
            </a:r>
          </a:p>
          <a:p>
            <a:r>
              <a:rPr lang="en-US" dirty="0" smtClean="0"/>
              <a:t>SCI Gateway - 2005</a:t>
            </a:r>
          </a:p>
          <a:p>
            <a:r>
              <a:rPr lang="en-US" dirty="0" smtClean="0"/>
              <a:t>e-Pharmacy – 2007</a:t>
            </a:r>
          </a:p>
          <a:p>
            <a:endParaRPr lang="en-US" dirty="0"/>
          </a:p>
          <a:p>
            <a:r>
              <a:rPr lang="en-US" dirty="0" smtClean="0"/>
              <a:t>Each designed by separate teams taking prescribing info from primary care systems</a:t>
            </a:r>
          </a:p>
          <a:p>
            <a:r>
              <a:rPr lang="en-US" dirty="0" smtClean="0"/>
              <a:t>Similar, but not identical message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4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Clinical Information using </a:t>
            </a:r>
            <a:r>
              <a:rPr lang="en-US" dirty="0" err="1" smtClean="0"/>
              <a:t>eXtensible</a:t>
            </a:r>
            <a:r>
              <a:rPr lang="en-US" dirty="0"/>
              <a:t> </a:t>
            </a:r>
            <a:r>
              <a:rPr lang="en-US" dirty="0" smtClean="0"/>
              <a:t>Markup Language</a:t>
            </a:r>
          </a:p>
          <a:p>
            <a:r>
              <a:rPr lang="en-US" dirty="0" smtClean="0"/>
              <a:t>Moving clinical information around BETWEEN different systems</a:t>
            </a:r>
          </a:p>
          <a:p>
            <a:r>
              <a:rPr lang="en-US" dirty="0" smtClean="0"/>
              <a:t>Nominally a “standard”, but has developed individual variations in each </a:t>
            </a:r>
            <a:r>
              <a:rPr lang="en-US" dirty="0" err="1" smtClean="0"/>
              <a:t>implentation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8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row-scroll__3236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002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ssage Scroll with Arr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 b="8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49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188</Words>
  <Application>Microsoft Macintosh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shared Medication Record for Scottish Patients</vt:lpstr>
      <vt:lpstr>Scottish medication records</vt:lpstr>
      <vt:lpstr>PowerPoint Presentation</vt:lpstr>
      <vt:lpstr>PowerPoint Presentation</vt:lpstr>
      <vt:lpstr>PowerPoint Presentation</vt:lpstr>
      <vt:lpstr>Historical Background</vt:lpstr>
      <vt:lpstr>SCI XML</vt:lpstr>
      <vt:lpstr>PowerPoint Presentation</vt:lpstr>
      <vt:lpstr>PowerPoint Presentation</vt:lpstr>
      <vt:lpstr>Medication Message flows</vt:lpstr>
      <vt:lpstr>Current and Future Developments</vt:lpstr>
      <vt:lpstr>Secondary Care</vt:lpstr>
      <vt:lpstr>PowerPoint Presentation</vt:lpstr>
    </vt:vector>
  </TitlesOfParts>
  <Company>NHS NSS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shared Medication Record for Scottish Patients</dc:title>
  <dc:creator>Libby</dc:creator>
  <cp:lastModifiedBy>Ian Thompson</cp:lastModifiedBy>
  <cp:revision>9</cp:revision>
  <dcterms:created xsi:type="dcterms:W3CDTF">2012-05-24T10:00:37Z</dcterms:created>
  <dcterms:modified xsi:type="dcterms:W3CDTF">2012-05-31T22:36:09Z</dcterms:modified>
</cp:coreProperties>
</file>