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1600" autoAdjust="0"/>
  </p:normalViewPr>
  <p:slideViewPr>
    <p:cSldViewPr>
      <p:cViewPr varScale="1">
        <p:scale>
          <a:sx n="85" d="100"/>
          <a:sy n="85" d="100"/>
        </p:scale>
        <p:origin x="12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212A-A119-409C-AC62-2F7DB0985745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C793-6787-46DD-9090-6FB407636E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983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783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2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3F3793-A761-4CD6-BB3F-A760EFBE5D53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633019-45D7-48CE-A93D-8436B5069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5255FD-F6AC-47AC-825F-6C041AB907EB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D90428-489A-45F2-92D8-B4E9030CD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AD8D2E-CD48-4279-8009-EFAFC990D5E3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C98699-CF30-45D7-A80C-98E0B7066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932873-6C84-42A8-8623-322842D79F4C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E41925-B917-46E8-8451-277D336E7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16A35A-D593-47E4-978B-18EA63184A0B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84FF55-574F-489E-A861-07F3F1A74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D0499B-7740-4517-AFDA-7ACFD92212EF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8B5A3E-BC5F-42CD-A96D-8E63FA284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10DBDE-F2AF-4D9E-95EB-E8E3674FC4C5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611B52-7FB4-45EB-917C-95A6AB8F3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CE9FF-FD65-4A5B-A780-BB8350530E4F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A38044-72F0-45FC-8E86-F8DD4898D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8C922C-96F4-406E-BFCB-DFC6CED2C485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8DEE73-CE9E-447F-9D4B-499CA836C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44DAAA-976B-4F10-878F-EC6FB986EC5A}" type="datetimeFigureOut">
              <a:rPr lang="en-GB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E3B086-1FAF-45CD-A98D-64C0E6EC5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y-LfrG5U7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2625" y="1052513"/>
            <a:ext cx="7772400" cy="1470025"/>
          </a:xfrm>
        </p:spPr>
        <p:txBody>
          <a:bodyPr/>
          <a:lstStyle/>
          <a:p>
            <a:r>
              <a:rPr lang="en-GB" altLang="en-US" dirty="0" smtClean="0"/>
              <a:t>NHS Scotland Clinical Knowledge Manager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5" y="28527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Clinical Models and Reviews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55079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Dr Paul Miller – </a:t>
            </a:r>
            <a:r>
              <a:rPr lang="en-GB" dirty="0" smtClean="0"/>
              <a:t>paulmiller@nhs.net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18384"/>
            <a:ext cx="2662973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A long handled, flat bladed, implement for digging?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6872"/>
            <a:ext cx="3938423" cy="37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Anything wrong?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7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Terminology?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5580516" cy="3456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4509120"/>
            <a:ext cx="5228407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Or ‘Mandatory’ / ‘Optional’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Or data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Or pick lists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Tpyos</a:t>
            </a:r>
            <a:r>
              <a:rPr lang="en-GB" dirty="0" smtClean="0"/>
              <a:t> &amp; </a:t>
            </a:r>
            <a:r>
              <a:rPr lang="en-GB" dirty="0" err="1" smtClean="0"/>
              <a:t>Gmmara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943545"/>
          </a:xfrm>
        </p:spPr>
        <p:txBody>
          <a:bodyPr/>
          <a:lstStyle/>
          <a:p>
            <a:r>
              <a:rPr lang="en-GB" dirty="0" smtClean="0"/>
              <a:t>Comment on any you find</a:t>
            </a:r>
          </a:p>
          <a:p>
            <a:r>
              <a:rPr lang="en-GB" dirty="0" smtClean="0"/>
              <a:t>How to review video:</a:t>
            </a:r>
          </a:p>
          <a:p>
            <a:pPr lvl="1"/>
            <a:r>
              <a:rPr lang="en-GB" u="sng" dirty="0">
                <a:hlinkClick r:id="rId2"/>
              </a:rPr>
              <a:t>http://www.youtube.com/watch?v=Uy-LfrG5U7Y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Introductions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23" y="980727"/>
            <a:ext cx="5840966" cy="49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705182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8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48" y="1063503"/>
            <a:ext cx="5893103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5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50" y="1052736"/>
            <a:ext cx="5816899" cy="45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2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Reviewer’s Comments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340768"/>
            <a:ext cx="706887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comments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49" y="1079379"/>
            <a:ext cx="5867702" cy="46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roll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11250"/>
            <a:ext cx="5080000" cy="463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your review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4" y="1124744"/>
            <a:ext cx="5347151" cy="4682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469492" cy="28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7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8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a real thing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09" y="1916832"/>
            <a:ext cx="452838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8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‘describe’ its parts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94" y="1258740"/>
            <a:ext cx="3285714" cy="24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08" y="1165883"/>
            <a:ext cx="3514286" cy="29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2" y="1620645"/>
            <a:ext cx="3295238" cy="23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13" y="1546835"/>
            <a:ext cx="3390476" cy="27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60" y="1368264"/>
            <a:ext cx="3552381" cy="34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08" y="1751597"/>
            <a:ext cx="5714286" cy="2942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32" y="1982550"/>
            <a:ext cx="6295238" cy="27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08" y="2056359"/>
            <a:ext cx="4114286" cy="2933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51" y="1715883"/>
            <a:ext cx="5000000" cy="3914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99216"/>
            <a:ext cx="5133333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Agreement?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3" y="1196975"/>
            <a:ext cx="2172208" cy="2808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10" y="2204864"/>
            <a:ext cx="2180662" cy="3155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1956429" cy="29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and Edit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57" y="1220344"/>
            <a:ext cx="5314486" cy="4572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8" y="1357653"/>
            <a:ext cx="5503803" cy="42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Review…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316639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5131" y="4574983"/>
            <a:ext cx="522840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Allows stakeholders to comment, discuss, argue and agree (!) on the models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perspective!</a:t>
            </a:r>
          </a:p>
          <a:p>
            <a:r>
              <a:rPr lang="en-GB" dirty="0"/>
              <a:t>D</a:t>
            </a:r>
            <a:r>
              <a:rPr lang="en-GB" dirty="0" smtClean="0"/>
              <a:t>oes it ‘make sense’?</a:t>
            </a:r>
          </a:p>
          <a:p>
            <a:r>
              <a:rPr lang="en-GB" dirty="0" smtClean="0"/>
              <a:t>Not always a right or wrong</a:t>
            </a:r>
          </a:p>
          <a:p>
            <a:r>
              <a:rPr lang="en-GB" dirty="0" smtClean="0"/>
              <a:t>Editors final say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98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3250704" cy="3311525"/>
          </a:xfrm>
        </p:spPr>
        <p:txBody>
          <a:bodyPr/>
          <a:lstStyle/>
          <a:p>
            <a:r>
              <a:rPr lang="en-GB" dirty="0" smtClean="0"/>
              <a:t>Is the content:</a:t>
            </a:r>
          </a:p>
          <a:p>
            <a:pPr lvl="1"/>
            <a:r>
              <a:rPr lang="en-GB" dirty="0" smtClean="0"/>
              <a:t>Correct</a:t>
            </a:r>
          </a:p>
          <a:p>
            <a:pPr lvl="1"/>
            <a:r>
              <a:rPr lang="en-GB" dirty="0" smtClean="0"/>
              <a:t>Complete</a:t>
            </a:r>
          </a:p>
          <a:p>
            <a:pPr lvl="1"/>
            <a:r>
              <a:rPr lang="en-GB" dirty="0" smtClean="0"/>
              <a:t>Usable</a:t>
            </a:r>
          </a:p>
          <a:p>
            <a:pPr lvl="1"/>
            <a:r>
              <a:rPr lang="en-GB" dirty="0" smtClean="0"/>
              <a:t>Sensible?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376264" cy="42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4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8856</TotalTime>
  <Words>140</Words>
  <Application>Microsoft Office PowerPoint</Application>
  <PresentationFormat>On-screen Show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NHS Scotland Clinical Knowledge Manager</vt:lpstr>
      <vt:lpstr>How we roll</vt:lpstr>
      <vt:lpstr>Take a real thing</vt:lpstr>
      <vt:lpstr>And ‘describe’ its parts</vt:lpstr>
      <vt:lpstr>Agreement?</vt:lpstr>
      <vt:lpstr>Design and Edit</vt:lpstr>
      <vt:lpstr>But Review…</vt:lpstr>
      <vt:lpstr>Some guidance</vt:lpstr>
      <vt:lpstr>Content</vt:lpstr>
      <vt:lpstr>Descriptions</vt:lpstr>
      <vt:lpstr>Anything wrong?</vt:lpstr>
      <vt:lpstr>Terminology?</vt:lpstr>
      <vt:lpstr>Tpyos &amp; Gmmara</vt:lpstr>
      <vt:lpstr>Review Introductions</vt:lpstr>
      <vt:lpstr>Tabs</vt:lpstr>
      <vt:lpstr>Header</vt:lpstr>
      <vt:lpstr>Data</vt:lpstr>
      <vt:lpstr>Other Reviewer’s Comments</vt:lpstr>
      <vt:lpstr>Your comments</vt:lpstr>
      <vt:lpstr>Complete your review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SCIMP</dc:title>
  <dc:creator>Paul Miller</dc:creator>
  <cp:lastModifiedBy>PAGM</cp:lastModifiedBy>
  <cp:revision>117</cp:revision>
  <dcterms:created xsi:type="dcterms:W3CDTF">2013-10-30T10:09:46Z</dcterms:created>
  <dcterms:modified xsi:type="dcterms:W3CDTF">2014-02-26T10:21:18Z</dcterms:modified>
</cp:coreProperties>
</file>