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2" r:id="rId5"/>
    <p:sldId id="269" r:id="rId6"/>
    <p:sldId id="270" r:id="rId7"/>
    <p:sldId id="271" r:id="rId8"/>
    <p:sldId id="257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74" r:id="rId18"/>
    <p:sldId id="275" r:id="rId19"/>
    <p:sldId id="276" r:id="rId20"/>
    <p:sldId id="277" r:id="rId21"/>
    <p:sldId id="278" r:id="rId22"/>
    <p:sldId id="308" r:id="rId23"/>
    <p:sldId id="30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7" r:id="rId41"/>
    <p:sldId id="295" r:id="rId42"/>
    <p:sldId id="296" r:id="rId43"/>
    <p:sldId id="298" r:id="rId44"/>
    <p:sldId id="309" r:id="rId45"/>
    <p:sldId id="299" r:id="rId46"/>
    <p:sldId id="300" r:id="rId47"/>
    <p:sldId id="301" r:id="rId48"/>
    <p:sldId id="302" r:id="rId49"/>
    <p:sldId id="304" r:id="rId50"/>
    <p:sldId id="305" r:id="rId51"/>
    <p:sldId id="303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 snapToGrid="0">
      <p:cViewPr varScale="1">
        <p:scale>
          <a:sx n="67" d="100"/>
          <a:sy n="67" d="100"/>
        </p:scale>
        <p:origin x="69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iller" userId="a80615469a302f42" providerId="LiveId" clId="{9E15B4EF-E35D-4647-86BF-E8AC222B4789}"/>
    <pc:docChg chg="undo custSel addSld delSld modSld sldOrd">
      <pc:chgData name="Paul Miller" userId="a80615469a302f42" providerId="LiveId" clId="{9E15B4EF-E35D-4647-86BF-E8AC222B4789}" dt="2018-03-15T11:59:48.649" v="4258" actId="20577"/>
      <pc:docMkLst>
        <pc:docMk/>
      </pc:docMkLst>
      <pc:sldChg chg="modSp">
        <pc:chgData name="Paul Miller" userId="a80615469a302f42" providerId="LiveId" clId="{9E15B4EF-E35D-4647-86BF-E8AC222B4789}" dt="2018-03-15T11:59:48.649" v="4258" actId="20577"/>
        <pc:sldMkLst>
          <pc:docMk/>
          <pc:sldMk cId="0" sldId="257"/>
        </pc:sldMkLst>
        <pc:spChg chg="mod">
          <ac:chgData name="Paul Miller" userId="a80615469a302f42" providerId="LiveId" clId="{9E15B4EF-E35D-4647-86BF-E8AC222B4789}" dt="2018-03-15T11:59:48.649" v="4258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Paul Miller" userId="a80615469a302f42" providerId="LiveId" clId="{9E15B4EF-E35D-4647-86BF-E8AC222B4789}" dt="2018-03-14T15:05:07.820" v="4213" actId="20577"/>
        <pc:sldMkLst>
          <pc:docMk/>
          <pc:sldMk cId="0" sldId="258"/>
        </pc:sldMkLst>
        <pc:spChg chg="mod">
          <ac:chgData name="Paul Miller" userId="a80615469a302f42" providerId="LiveId" clId="{9E15B4EF-E35D-4647-86BF-E8AC222B4789}" dt="2018-03-14T15:05:07.820" v="4213" actId="20577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Paul Miller" userId="a80615469a302f42" providerId="LiveId" clId="{9E15B4EF-E35D-4647-86BF-E8AC222B4789}" dt="2018-03-14T15:03:43.602" v="4169" actId="2696"/>
        <pc:sldMkLst>
          <pc:docMk/>
          <pc:sldMk cId="0" sldId="259"/>
        </pc:sldMkLst>
      </pc:sldChg>
      <pc:sldChg chg="del">
        <pc:chgData name="Paul Miller" userId="a80615469a302f42" providerId="LiveId" clId="{9E15B4EF-E35D-4647-86BF-E8AC222B4789}" dt="2018-03-14T15:03:41.412" v="4168" actId="2696"/>
        <pc:sldMkLst>
          <pc:docMk/>
          <pc:sldMk cId="0" sldId="260"/>
        </pc:sldMkLst>
      </pc:sldChg>
      <pc:sldChg chg="addSp modSp">
        <pc:chgData name="Paul Miller" userId="a80615469a302f42" providerId="LiveId" clId="{9E15B4EF-E35D-4647-86BF-E8AC222B4789}" dt="2018-03-13T08:53:26.984" v="6" actId="1076"/>
        <pc:sldMkLst>
          <pc:docMk/>
          <pc:sldMk cId="0" sldId="264"/>
        </pc:sldMkLst>
        <pc:picChg chg="add mod">
          <ac:chgData name="Paul Miller" userId="a80615469a302f42" providerId="LiveId" clId="{9E15B4EF-E35D-4647-86BF-E8AC222B4789}" dt="2018-03-13T08:52:52.250" v="2" actId="14100"/>
          <ac:picMkLst>
            <pc:docMk/>
            <pc:sldMk cId="0" sldId="264"/>
            <ac:picMk id="3" creationId="{BF9EB507-E090-4F7A-965D-32FE6ABB3E94}"/>
          </ac:picMkLst>
        </pc:picChg>
        <pc:picChg chg="add mod">
          <ac:chgData name="Paul Miller" userId="a80615469a302f42" providerId="LiveId" clId="{9E15B4EF-E35D-4647-86BF-E8AC222B4789}" dt="2018-03-13T08:53:26.984" v="6" actId="1076"/>
          <ac:picMkLst>
            <pc:docMk/>
            <pc:sldMk cId="0" sldId="264"/>
            <ac:picMk id="4" creationId="{1BFD5B39-04AB-4170-BC75-C7F12D9C9F5D}"/>
          </ac:picMkLst>
        </pc:picChg>
      </pc:sldChg>
      <pc:sldChg chg="addSp delSp modSp add">
        <pc:chgData name="Paul Miller" userId="a80615469a302f42" providerId="LiveId" clId="{9E15B4EF-E35D-4647-86BF-E8AC222B4789}" dt="2018-03-13T08:54:10.207" v="35" actId="1076"/>
        <pc:sldMkLst>
          <pc:docMk/>
          <pc:sldMk cId="2902669104" sldId="265"/>
        </pc:sldMkLst>
        <pc:spChg chg="mod">
          <ac:chgData name="Paul Miller" userId="a80615469a302f42" providerId="LiveId" clId="{9E15B4EF-E35D-4647-86BF-E8AC222B4789}" dt="2018-03-13T08:53:40.361" v="29" actId="20577"/>
          <ac:spMkLst>
            <pc:docMk/>
            <pc:sldMk cId="2902669104" sldId="265"/>
            <ac:spMk id="2" creationId="{928677B5-E5D5-4DC5-81DA-0E41478265FD}"/>
          </ac:spMkLst>
        </pc:spChg>
        <pc:spChg chg="del">
          <ac:chgData name="Paul Miller" userId="a80615469a302f42" providerId="LiveId" clId="{9E15B4EF-E35D-4647-86BF-E8AC222B4789}" dt="2018-03-13T08:53:44.219" v="30" actId="478"/>
          <ac:spMkLst>
            <pc:docMk/>
            <pc:sldMk cId="2902669104" sldId="265"/>
            <ac:spMk id="3" creationId="{E4068BD4-C428-42AF-9A57-EF751B666AD3}"/>
          </ac:spMkLst>
        </pc:spChg>
        <pc:picChg chg="add mod">
          <ac:chgData name="Paul Miller" userId="a80615469a302f42" providerId="LiveId" clId="{9E15B4EF-E35D-4647-86BF-E8AC222B4789}" dt="2018-03-13T08:54:10.207" v="35" actId="1076"/>
          <ac:picMkLst>
            <pc:docMk/>
            <pc:sldMk cId="2902669104" sldId="265"/>
            <ac:picMk id="4" creationId="{609FDB97-88AE-4358-9949-DDDA5AB20980}"/>
          </ac:picMkLst>
        </pc:picChg>
      </pc:sldChg>
      <pc:sldChg chg="addSp delSp modSp add">
        <pc:chgData name="Paul Miller" userId="a80615469a302f42" providerId="LiveId" clId="{9E15B4EF-E35D-4647-86BF-E8AC222B4789}" dt="2018-03-13T09:18:57.321" v="319" actId="1582"/>
        <pc:sldMkLst>
          <pc:docMk/>
          <pc:sldMk cId="4097605820" sldId="266"/>
        </pc:sldMkLst>
        <pc:spChg chg="del">
          <ac:chgData name="Paul Miller" userId="a80615469a302f42" providerId="LiveId" clId="{9E15B4EF-E35D-4647-86BF-E8AC222B4789}" dt="2018-03-13T08:55:47.127" v="37" actId="1582"/>
          <ac:spMkLst>
            <pc:docMk/>
            <pc:sldMk cId="4097605820" sldId="266"/>
            <ac:spMk id="2" creationId="{ADE375BD-6A6C-4C9C-A46A-C72B430DA2BF}"/>
          </ac:spMkLst>
        </pc:spChg>
        <pc:spChg chg="del">
          <ac:chgData name="Paul Miller" userId="a80615469a302f42" providerId="LiveId" clId="{9E15B4EF-E35D-4647-86BF-E8AC222B4789}" dt="2018-03-13T08:55:47.127" v="37" actId="1582"/>
          <ac:spMkLst>
            <pc:docMk/>
            <pc:sldMk cId="4097605820" sldId="266"/>
            <ac:spMk id="3" creationId="{1B80D7D2-CD93-472A-B215-3E0642288A93}"/>
          </ac:spMkLst>
        </pc:spChg>
        <pc:spChg chg="add mod">
          <ac:chgData name="Paul Miller" userId="a80615469a302f42" providerId="LiveId" clId="{9E15B4EF-E35D-4647-86BF-E8AC222B4789}" dt="2018-03-13T08:55:53.256" v="64" actId="20577"/>
          <ac:spMkLst>
            <pc:docMk/>
            <pc:sldMk cId="4097605820" sldId="266"/>
            <ac:spMk id="4" creationId="{D2CFD1FB-46A5-47B5-B545-7682F3E71D87}"/>
          </ac:spMkLst>
        </pc:spChg>
        <pc:spChg chg="add mod">
          <ac:chgData name="Paul Miller" userId="a80615469a302f42" providerId="LiveId" clId="{9E15B4EF-E35D-4647-86BF-E8AC222B4789}" dt="2018-03-13T09:18:57.321" v="319" actId="1582"/>
          <ac:spMkLst>
            <pc:docMk/>
            <pc:sldMk cId="4097605820" sldId="266"/>
            <ac:spMk id="6" creationId="{2213F5F0-7FF3-4BF3-9AAC-64D36DB9BB98}"/>
          </ac:spMkLst>
        </pc:spChg>
        <pc:picChg chg="add mod">
          <ac:chgData name="Paul Miller" userId="a80615469a302f42" providerId="LiveId" clId="{9E15B4EF-E35D-4647-86BF-E8AC222B4789}" dt="2018-03-13T09:18:33.326" v="315" actId="1076"/>
          <ac:picMkLst>
            <pc:docMk/>
            <pc:sldMk cId="4097605820" sldId="266"/>
            <ac:picMk id="5" creationId="{EAE4D5BA-6940-49FF-9CD3-975AD128C7DB}"/>
          </ac:picMkLst>
        </pc:picChg>
      </pc:sldChg>
      <pc:sldChg chg="addSp delSp modSp add">
        <pc:chgData name="Paul Miller" userId="a80615469a302f42" providerId="LiveId" clId="{9E15B4EF-E35D-4647-86BF-E8AC222B4789}" dt="2018-03-13T08:57:19.162" v="73" actId="13926"/>
        <pc:sldMkLst>
          <pc:docMk/>
          <pc:sldMk cId="2276597768" sldId="267"/>
        </pc:sldMkLst>
        <pc:spChg chg="mod">
          <ac:chgData name="Paul Miller" userId="a80615469a302f42" providerId="LiveId" clId="{9E15B4EF-E35D-4647-86BF-E8AC222B4789}" dt="2018-03-13T08:56:42.061" v="71" actId="20577"/>
          <ac:spMkLst>
            <pc:docMk/>
            <pc:sldMk cId="2276597768" sldId="267"/>
            <ac:spMk id="2" creationId="{2D9709F1-DC59-4DBD-91D3-7BD969028AF5}"/>
          </ac:spMkLst>
        </pc:spChg>
        <pc:spChg chg="del">
          <ac:chgData name="Paul Miller" userId="a80615469a302f42" providerId="LiveId" clId="{9E15B4EF-E35D-4647-86BF-E8AC222B4789}" dt="2018-03-13T08:56:44.619" v="72" actId="478"/>
          <ac:spMkLst>
            <pc:docMk/>
            <pc:sldMk cId="2276597768" sldId="267"/>
            <ac:spMk id="3" creationId="{45A72D9D-A736-4063-9D6E-FD68CA9B05E3}"/>
          </ac:spMkLst>
        </pc:spChg>
        <pc:picChg chg="add">
          <ac:chgData name="Paul Miller" userId="a80615469a302f42" providerId="LiveId" clId="{9E15B4EF-E35D-4647-86BF-E8AC222B4789}" dt="2018-03-13T08:57:19.162" v="73" actId="13926"/>
          <ac:picMkLst>
            <pc:docMk/>
            <pc:sldMk cId="2276597768" sldId="267"/>
            <ac:picMk id="4" creationId="{EF5F465D-70EF-43AD-B131-5AD25BB2A11C}"/>
          </ac:picMkLst>
        </pc:picChg>
      </pc:sldChg>
      <pc:sldChg chg="addSp delSp modSp add">
        <pc:chgData name="Paul Miller" userId="a80615469a302f42" providerId="LiveId" clId="{9E15B4EF-E35D-4647-86BF-E8AC222B4789}" dt="2018-03-13T08:58:03.618" v="98" actId="1076"/>
        <pc:sldMkLst>
          <pc:docMk/>
          <pc:sldMk cId="1416173493" sldId="268"/>
        </pc:sldMkLst>
        <pc:spChg chg="del">
          <ac:chgData name="Paul Miller" userId="a80615469a302f42" providerId="LiveId" clId="{9E15B4EF-E35D-4647-86BF-E8AC222B4789}" dt="2018-03-13T08:57:53.183" v="75" actId="1076"/>
          <ac:spMkLst>
            <pc:docMk/>
            <pc:sldMk cId="1416173493" sldId="268"/>
            <ac:spMk id="2" creationId="{860E4B88-53DC-43D5-B597-3948BA6C7D39}"/>
          </ac:spMkLst>
        </pc:spChg>
        <pc:spChg chg="del">
          <ac:chgData name="Paul Miller" userId="a80615469a302f42" providerId="LiveId" clId="{9E15B4EF-E35D-4647-86BF-E8AC222B4789}" dt="2018-03-13T08:57:53.183" v="75" actId="1076"/>
          <ac:spMkLst>
            <pc:docMk/>
            <pc:sldMk cId="1416173493" sldId="268"/>
            <ac:spMk id="3" creationId="{7D1CC6E0-0CED-4FF5-A06A-30D052A3A0CC}"/>
          </ac:spMkLst>
        </pc:spChg>
        <pc:spChg chg="add mod">
          <ac:chgData name="Paul Miller" userId="a80615469a302f42" providerId="LiveId" clId="{9E15B4EF-E35D-4647-86BF-E8AC222B4789}" dt="2018-03-13T08:57:58.282" v="94" actId="20577"/>
          <ac:spMkLst>
            <pc:docMk/>
            <pc:sldMk cId="1416173493" sldId="268"/>
            <ac:spMk id="4" creationId="{0CE6A4B6-B250-487B-9E64-EC23AE501C56}"/>
          </ac:spMkLst>
        </pc:spChg>
        <pc:picChg chg="add mod">
          <ac:chgData name="Paul Miller" userId="a80615469a302f42" providerId="LiveId" clId="{9E15B4EF-E35D-4647-86BF-E8AC222B4789}" dt="2018-03-13T08:58:03.618" v="98" actId="1076"/>
          <ac:picMkLst>
            <pc:docMk/>
            <pc:sldMk cId="1416173493" sldId="268"/>
            <ac:picMk id="5" creationId="{F4301703-8274-4855-AE3C-343FCCD4E0CC}"/>
          </ac:picMkLst>
        </pc:picChg>
      </pc:sldChg>
      <pc:sldChg chg="addSp modSp add">
        <pc:chgData name="Paul Miller" userId="a80615469a302f42" providerId="LiveId" clId="{9E15B4EF-E35D-4647-86BF-E8AC222B4789}" dt="2018-03-13T08:58:34.688" v="109" actId="1076"/>
        <pc:sldMkLst>
          <pc:docMk/>
          <pc:sldMk cId="3799736089" sldId="269"/>
        </pc:sldMkLst>
        <pc:spChg chg="mod">
          <ac:chgData name="Paul Miller" userId="a80615469a302f42" providerId="LiveId" clId="{9E15B4EF-E35D-4647-86BF-E8AC222B4789}" dt="2018-03-13T08:58:11.128" v="106" actId="20577"/>
          <ac:spMkLst>
            <pc:docMk/>
            <pc:sldMk cId="3799736089" sldId="269"/>
            <ac:spMk id="2" creationId="{E173A13D-5256-4A66-A33E-7D972F32832A}"/>
          </ac:spMkLst>
        </pc:spChg>
        <pc:picChg chg="add mod">
          <ac:chgData name="Paul Miller" userId="a80615469a302f42" providerId="LiveId" clId="{9E15B4EF-E35D-4647-86BF-E8AC222B4789}" dt="2018-03-13T08:58:34.688" v="109" actId="1076"/>
          <ac:picMkLst>
            <pc:docMk/>
            <pc:sldMk cId="3799736089" sldId="269"/>
            <ac:picMk id="3" creationId="{D87BC41A-107F-4B0E-BC97-D53215B18CC3}"/>
          </ac:picMkLst>
        </pc:picChg>
      </pc:sldChg>
      <pc:sldChg chg="addSp modSp add">
        <pc:chgData name="Paul Miller" userId="a80615469a302f42" providerId="LiveId" clId="{9E15B4EF-E35D-4647-86BF-E8AC222B4789}" dt="2018-03-14T15:04:52.380" v="4210" actId="1076"/>
        <pc:sldMkLst>
          <pc:docMk/>
          <pc:sldMk cId="1628651342" sldId="270"/>
        </pc:sldMkLst>
        <pc:spChg chg="mod">
          <ac:chgData name="Paul Miller" userId="a80615469a302f42" providerId="LiveId" clId="{9E15B4EF-E35D-4647-86BF-E8AC222B4789}" dt="2018-03-13T09:04:02.208" v="128" actId="20577"/>
          <ac:spMkLst>
            <pc:docMk/>
            <pc:sldMk cId="1628651342" sldId="270"/>
            <ac:spMk id="2" creationId="{D575F416-F4C4-429D-B4DD-BA05B2F4834E}"/>
          </ac:spMkLst>
        </pc:spChg>
        <pc:picChg chg="add mod">
          <ac:chgData name="Paul Miller" userId="a80615469a302f42" providerId="LiveId" clId="{9E15B4EF-E35D-4647-86BF-E8AC222B4789}" dt="2018-03-14T15:04:52.380" v="4210" actId="1076"/>
          <ac:picMkLst>
            <pc:docMk/>
            <pc:sldMk cId="1628651342" sldId="270"/>
            <ac:picMk id="3" creationId="{D1FF1155-23A4-4BEF-86A4-029E7BA92D4F}"/>
          </ac:picMkLst>
        </pc:picChg>
      </pc:sldChg>
      <pc:sldChg chg="addSp modSp add">
        <pc:chgData name="Paul Miller" userId="a80615469a302f42" providerId="LiveId" clId="{9E15B4EF-E35D-4647-86BF-E8AC222B4789}" dt="2018-03-13T09:15:35.550" v="175" actId="1076"/>
        <pc:sldMkLst>
          <pc:docMk/>
          <pc:sldMk cId="4210491899" sldId="271"/>
        </pc:sldMkLst>
        <pc:spChg chg="mod">
          <ac:chgData name="Paul Miller" userId="a80615469a302f42" providerId="LiveId" clId="{9E15B4EF-E35D-4647-86BF-E8AC222B4789}" dt="2018-03-13T09:06:29.721" v="168" actId="20577"/>
          <ac:spMkLst>
            <pc:docMk/>
            <pc:sldMk cId="4210491899" sldId="271"/>
            <ac:spMk id="2" creationId="{48E597D0-9EB6-41E7-9042-8E16BF70E8C8}"/>
          </ac:spMkLst>
        </pc:spChg>
        <pc:picChg chg="add mod">
          <ac:chgData name="Paul Miller" userId="a80615469a302f42" providerId="LiveId" clId="{9E15B4EF-E35D-4647-86BF-E8AC222B4789}" dt="2018-03-13T09:06:38.642" v="172" actId="14100"/>
          <ac:picMkLst>
            <pc:docMk/>
            <pc:sldMk cId="4210491899" sldId="271"/>
            <ac:picMk id="3" creationId="{390F0CDF-1821-4553-8E74-F253A011D742}"/>
          </ac:picMkLst>
        </pc:picChg>
        <pc:picChg chg="add mod">
          <ac:chgData name="Paul Miller" userId="a80615469a302f42" providerId="LiveId" clId="{9E15B4EF-E35D-4647-86BF-E8AC222B4789}" dt="2018-03-13T09:15:35.550" v="175" actId="1076"/>
          <ac:picMkLst>
            <pc:docMk/>
            <pc:sldMk cId="4210491899" sldId="271"/>
            <ac:picMk id="4" creationId="{6A273007-A26A-4DF5-9BEC-2C4D68883502}"/>
          </ac:picMkLst>
        </pc:picChg>
      </pc:sldChg>
      <pc:sldChg chg="addSp modSp add">
        <pc:chgData name="Paul Miller" userId="a80615469a302f42" providerId="LiveId" clId="{9E15B4EF-E35D-4647-86BF-E8AC222B4789}" dt="2018-03-13T09:16:13.888" v="190" actId="20577"/>
        <pc:sldMkLst>
          <pc:docMk/>
          <pc:sldMk cId="18214342" sldId="272"/>
        </pc:sldMkLst>
        <pc:spChg chg="mod">
          <ac:chgData name="Paul Miller" userId="a80615469a302f42" providerId="LiveId" clId="{9E15B4EF-E35D-4647-86BF-E8AC222B4789}" dt="2018-03-13T09:16:13.888" v="190" actId="20577"/>
          <ac:spMkLst>
            <pc:docMk/>
            <pc:sldMk cId="18214342" sldId="272"/>
            <ac:spMk id="2" creationId="{E3E29E76-44BF-45E4-8E30-D07F5C479179}"/>
          </ac:spMkLst>
        </pc:spChg>
        <pc:picChg chg="add mod">
          <ac:chgData name="Paul Miller" userId="a80615469a302f42" providerId="LiveId" clId="{9E15B4EF-E35D-4647-86BF-E8AC222B4789}" dt="2018-03-13T09:16:10.566" v="179" actId="1076"/>
          <ac:picMkLst>
            <pc:docMk/>
            <pc:sldMk cId="18214342" sldId="272"/>
            <ac:picMk id="3" creationId="{938EAC5C-ECD4-4D32-BA8A-F5326650FF6F}"/>
          </ac:picMkLst>
        </pc:picChg>
      </pc:sldChg>
      <pc:sldChg chg="addSp modSp add">
        <pc:chgData name="Paul Miller" userId="a80615469a302f42" providerId="LiveId" clId="{9E15B4EF-E35D-4647-86BF-E8AC222B4789}" dt="2018-03-13T09:21:17.348" v="354" actId="1076"/>
        <pc:sldMkLst>
          <pc:docMk/>
          <pc:sldMk cId="6416462" sldId="273"/>
        </pc:sldMkLst>
        <pc:spChg chg="mod">
          <ac:chgData name="Paul Miller" userId="a80615469a302f42" providerId="LiveId" clId="{9E15B4EF-E35D-4647-86BF-E8AC222B4789}" dt="2018-03-13T09:21:12.616" v="352" actId="20577"/>
          <ac:spMkLst>
            <pc:docMk/>
            <pc:sldMk cId="6416462" sldId="273"/>
            <ac:spMk id="2" creationId="{205DD8BA-49C8-43D3-BCAB-17128AA888D4}"/>
          </ac:spMkLst>
        </pc:spChg>
        <pc:picChg chg="add mod">
          <ac:chgData name="Paul Miller" userId="a80615469a302f42" providerId="LiveId" clId="{9E15B4EF-E35D-4647-86BF-E8AC222B4789}" dt="2018-03-13T09:21:17.348" v="354" actId="1076"/>
          <ac:picMkLst>
            <pc:docMk/>
            <pc:sldMk cId="6416462" sldId="273"/>
            <ac:picMk id="3" creationId="{A8D8D84D-D9E5-43FF-8638-60BC0D39285E}"/>
          </ac:picMkLst>
        </pc:picChg>
      </pc:sldChg>
      <pc:sldChg chg="addSp modSp add">
        <pc:chgData name="Paul Miller" userId="a80615469a302f42" providerId="LiveId" clId="{9E15B4EF-E35D-4647-86BF-E8AC222B4789}" dt="2018-03-13T15:53:08.163" v="380" actId="14100"/>
        <pc:sldMkLst>
          <pc:docMk/>
          <pc:sldMk cId="4189826363" sldId="274"/>
        </pc:sldMkLst>
        <pc:spChg chg="mod">
          <ac:chgData name="Paul Miller" userId="a80615469a302f42" providerId="LiveId" clId="{9E15B4EF-E35D-4647-86BF-E8AC222B4789}" dt="2018-03-13T15:51:12.492" v="374" actId="27636"/>
          <ac:spMkLst>
            <pc:docMk/>
            <pc:sldMk cId="4189826363" sldId="274"/>
            <ac:spMk id="2" creationId="{C21068BD-C744-4202-9115-81C502BDC88B}"/>
          </ac:spMkLst>
        </pc:spChg>
        <pc:picChg chg="add mod">
          <ac:chgData name="Paul Miller" userId="a80615469a302f42" providerId="LiveId" clId="{9E15B4EF-E35D-4647-86BF-E8AC222B4789}" dt="2018-03-13T15:52:00.330" v="377" actId="14100"/>
          <ac:picMkLst>
            <pc:docMk/>
            <pc:sldMk cId="4189826363" sldId="274"/>
            <ac:picMk id="3" creationId="{A3E6F3D1-0A75-4F73-89F1-F3773A93EB60}"/>
          </ac:picMkLst>
        </pc:picChg>
        <pc:picChg chg="add mod">
          <ac:chgData name="Paul Miller" userId="a80615469a302f42" providerId="LiveId" clId="{9E15B4EF-E35D-4647-86BF-E8AC222B4789}" dt="2018-03-13T15:53:08.163" v="380" actId="14100"/>
          <ac:picMkLst>
            <pc:docMk/>
            <pc:sldMk cId="4189826363" sldId="274"/>
            <ac:picMk id="4" creationId="{05D2518C-2D75-428F-B7B6-078033E41E3C}"/>
          </ac:picMkLst>
        </pc:picChg>
      </pc:sldChg>
      <pc:sldChg chg="addSp delSp modSp add">
        <pc:chgData name="Paul Miller" userId="a80615469a302f42" providerId="LiveId" clId="{9E15B4EF-E35D-4647-86BF-E8AC222B4789}" dt="2018-03-13T15:57:49.218" v="441" actId="1076"/>
        <pc:sldMkLst>
          <pc:docMk/>
          <pc:sldMk cId="2324456954" sldId="275"/>
        </pc:sldMkLst>
        <pc:spChg chg="mod">
          <ac:chgData name="Paul Miller" userId="a80615469a302f42" providerId="LiveId" clId="{9E15B4EF-E35D-4647-86BF-E8AC222B4789}" dt="2018-03-13T15:53:38.022" v="425" actId="20577"/>
          <ac:spMkLst>
            <pc:docMk/>
            <pc:sldMk cId="2324456954" sldId="275"/>
            <ac:spMk id="2" creationId="{EA8CACFD-1216-4E6D-AFA9-2B8AB731AF67}"/>
          </ac:spMkLst>
        </pc:spChg>
        <pc:spChg chg="add del">
          <ac:chgData name="Paul Miller" userId="a80615469a302f42" providerId="LiveId" clId="{9E15B4EF-E35D-4647-86BF-E8AC222B4789}" dt="2018-03-13T15:57:32.483" v="439" actId="478"/>
          <ac:spMkLst>
            <pc:docMk/>
            <pc:sldMk cId="2324456954" sldId="275"/>
            <ac:spMk id="7" creationId="{2912F55F-434C-4BB7-8911-10AD2E735A6B}"/>
          </ac:spMkLst>
        </pc:spChg>
        <pc:picChg chg="add del mod">
          <ac:chgData name="Paul Miller" userId="a80615469a302f42" providerId="LiveId" clId="{9E15B4EF-E35D-4647-86BF-E8AC222B4789}" dt="2018-03-13T15:56:00.984" v="429" actId="478"/>
          <ac:picMkLst>
            <pc:docMk/>
            <pc:sldMk cId="2324456954" sldId="275"/>
            <ac:picMk id="3" creationId="{74A9167C-E0AC-4A0B-BD5E-7AB514D29C39}"/>
          </ac:picMkLst>
        </pc:picChg>
        <pc:picChg chg="add mod">
          <ac:chgData name="Paul Miller" userId="a80615469a302f42" providerId="LiveId" clId="{9E15B4EF-E35D-4647-86BF-E8AC222B4789}" dt="2018-03-13T15:56:08.740" v="432" actId="14100"/>
          <ac:picMkLst>
            <pc:docMk/>
            <pc:sldMk cId="2324456954" sldId="275"/>
            <ac:picMk id="4" creationId="{1FD04272-2090-44E7-A012-C629208CE988}"/>
          </ac:picMkLst>
        </pc:picChg>
        <pc:picChg chg="add mod">
          <ac:chgData name="Paul Miller" userId="a80615469a302f42" providerId="LiveId" clId="{9E15B4EF-E35D-4647-86BF-E8AC222B4789}" dt="2018-03-13T15:56:29.786" v="434" actId="1076"/>
          <ac:picMkLst>
            <pc:docMk/>
            <pc:sldMk cId="2324456954" sldId="275"/>
            <ac:picMk id="5" creationId="{3E345599-3328-419D-BB35-4063144F133F}"/>
          </ac:picMkLst>
        </pc:picChg>
        <pc:picChg chg="add mod">
          <ac:chgData name="Paul Miller" userId="a80615469a302f42" providerId="LiveId" clId="{9E15B4EF-E35D-4647-86BF-E8AC222B4789}" dt="2018-03-13T15:57:12.873" v="437" actId="14100"/>
          <ac:picMkLst>
            <pc:docMk/>
            <pc:sldMk cId="2324456954" sldId="275"/>
            <ac:picMk id="6" creationId="{03E8BE47-22EA-4D27-B772-86CF105E951A}"/>
          </ac:picMkLst>
        </pc:picChg>
        <pc:picChg chg="add mod">
          <ac:chgData name="Paul Miller" userId="a80615469a302f42" providerId="LiveId" clId="{9E15B4EF-E35D-4647-86BF-E8AC222B4789}" dt="2018-03-13T15:57:49.218" v="441" actId="1076"/>
          <ac:picMkLst>
            <pc:docMk/>
            <pc:sldMk cId="2324456954" sldId="275"/>
            <ac:picMk id="8" creationId="{564ADDBA-A644-49CA-9E61-BE8B2F01A20E}"/>
          </ac:picMkLst>
        </pc:picChg>
      </pc:sldChg>
      <pc:sldChg chg="addSp modSp add">
        <pc:chgData name="Paul Miller" userId="a80615469a302f42" providerId="LiveId" clId="{9E15B4EF-E35D-4647-86BF-E8AC222B4789}" dt="2018-03-13T15:58:42.131" v="449" actId="1076"/>
        <pc:sldMkLst>
          <pc:docMk/>
          <pc:sldMk cId="1341837069" sldId="276"/>
        </pc:sldMkLst>
        <pc:spChg chg="mod">
          <ac:chgData name="Paul Miller" userId="a80615469a302f42" providerId="LiveId" clId="{9E15B4EF-E35D-4647-86BF-E8AC222B4789}" dt="2018-03-13T15:58:03.767" v="447" actId="20577"/>
          <ac:spMkLst>
            <pc:docMk/>
            <pc:sldMk cId="1341837069" sldId="276"/>
            <ac:spMk id="2" creationId="{CFC21BDD-33E5-41C8-8CA4-3E4D06AFE4B2}"/>
          </ac:spMkLst>
        </pc:spChg>
        <pc:picChg chg="add mod">
          <ac:chgData name="Paul Miller" userId="a80615469a302f42" providerId="LiveId" clId="{9E15B4EF-E35D-4647-86BF-E8AC222B4789}" dt="2018-03-13T15:58:42.131" v="449" actId="1076"/>
          <ac:picMkLst>
            <pc:docMk/>
            <pc:sldMk cId="1341837069" sldId="276"/>
            <ac:picMk id="3" creationId="{64C53EF8-3D2B-4779-BEF9-C792C86C0203}"/>
          </ac:picMkLst>
        </pc:picChg>
      </pc:sldChg>
      <pc:sldChg chg="addSp modSp add">
        <pc:chgData name="Paul Miller" userId="a80615469a302f42" providerId="LiveId" clId="{9E15B4EF-E35D-4647-86BF-E8AC222B4789}" dt="2018-03-13T16:05:57.444" v="482" actId="1076"/>
        <pc:sldMkLst>
          <pc:docMk/>
          <pc:sldMk cId="3599459726" sldId="277"/>
        </pc:sldMkLst>
        <pc:spChg chg="mod">
          <ac:chgData name="Paul Miller" userId="a80615469a302f42" providerId="LiveId" clId="{9E15B4EF-E35D-4647-86BF-E8AC222B4789}" dt="2018-03-13T15:59:41.400" v="479" actId="20577"/>
          <ac:spMkLst>
            <pc:docMk/>
            <pc:sldMk cId="3599459726" sldId="277"/>
            <ac:spMk id="2" creationId="{8D7E3B0B-FB2C-433C-ADBF-FC78A68D331B}"/>
          </ac:spMkLst>
        </pc:spChg>
        <pc:picChg chg="add mod">
          <ac:chgData name="Paul Miller" userId="a80615469a302f42" providerId="LiveId" clId="{9E15B4EF-E35D-4647-86BF-E8AC222B4789}" dt="2018-03-13T16:05:57.444" v="482" actId="1076"/>
          <ac:picMkLst>
            <pc:docMk/>
            <pc:sldMk cId="3599459726" sldId="277"/>
            <ac:picMk id="3" creationId="{4D3215FE-92B4-4255-8940-BCBC64CF1A3C}"/>
          </ac:picMkLst>
        </pc:picChg>
      </pc:sldChg>
      <pc:sldChg chg="addSp modSp add">
        <pc:chgData name="Paul Miller" userId="a80615469a302f42" providerId="LiveId" clId="{9E15B4EF-E35D-4647-86BF-E8AC222B4789}" dt="2018-03-13T16:26:20.722" v="520" actId="1076"/>
        <pc:sldMkLst>
          <pc:docMk/>
          <pc:sldMk cId="3917754332" sldId="278"/>
        </pc:sldMkLst>
        <pc:spChg chg="mod">
          <ac:chgData name="Paul Miller" userId="a80615469a302f42" providerId="LiveId" clId="{9E15B4EF-E35D-4647-86BF-E8AC222B4789}" dt="2018-03-13T16:24:36.827" v="512" actId="20577"/>
          <ac:spMkLst>
            <pc:docMk/>
            <pc:sldMk cId="3917754332" sldId="278"/>
            <ac:spMk id="2" creationId="{FCF42815-0518-41C2-9189-E1E27BEA7E2F}"/>
          </ac:spMkLst>
        </pc:spChg>
        <pc:picChg chg="add mod">
          <ac:chgData name="Paul Miller" userId="a80615469a302f42" providerId="LiveId" clId="{9E15B4EF-E35D-4647-86BF-E8AC222B4789}" dt="2018-03-13T16:26:20.722" v="520" actId="1076"/>
          <ac:picMkLst>
            <pc:docMk/>
            <pc:sldMk cId="3917754332" sldId="278"/>
            <ac:picMk id="3" creationId="{573F8A09-A175-4ABD-9B5C-20BF46EDC9B8}"/>
          </ac:picMkLst>
        </pc:picChg>
        <pc:picChg chg="add mod">
          <ac:chgData name="Paul Miller" userId="a80615469a302f42" providerId="LiveId" clId="{9E15B4EF-E35D-4647-86BF-E8AC222B4789}" dt="2018-03-13T16:26:18.750" v="519" actId="1076"/>
          <ac:picMkLst>
            <pc:docMk/>
            <pc:sldMk cId="3917754332" sldId="278"/>
            <ac:picMk id="4" creationId="{F76F60EF-4239-4DD3-93FE-54772DD8FDB9}"/>
          </ac:picMkLst>
        </pc:picChg>
      </pc:sldChg>
      <pc:sldChg chg="addSp delSp modSp add">
        <pc:chgData name="Paul Miller" userId="a80615469a302f42" providerId="LiveId" clId="{9E15B4EF-E35D-4647-86BF-E8AC222B4789}" dt="2018-03-13T16:35:50.131" v="530" actId="1076"/>
        <pc:sldMkLst>
          <pc:docMk/>
          <pc:sldMk cId="2356410496" sldId="279"/>
        </pc:sldMkLst>
        <pc:spChg chg="del">
          <ac:chgData name="Paul Miller" userId="a80615469a302f42" providerId="LiveId" clId="{9E15B4EF-E35D-4647-86BF-E8AC222B4789}" dt="2018-03-13T16:26:40.722" v="522" actId="1076"/>
          <ac:spMkLst>
            <pc:docMk/>
            <pc:sldMk cId="2356410496" sldId="279"/>
            <ac:spMk id="2" creationId="{37F71926-D061-4380-8D92-0058373A2C92}"/>
          </ac:spMkLst>
        </pc:spChg>
        <pc:spChg chg="del">
          <ac:chgData name="Paul Miller" userId="a80615469a302f42" providerId="LiveId" clId="{9E15B4EF-E35D-4647-86BF-E8AC222B4789}" dt="2018-03-13T16:26:40.722" v="522" actId="1076"/>
          <ac:spMkLst>
            <pc:docMk/>
            <pc:sldMk cId="2356410496" sldId="279"/>
            <ac:spMk id="3" creationId="{FC3F4CD5-BFCA-4BBB-B379-92FB599A42FD}"/>
          </ac:spMkLst>
        </pc:spChg>
        <pc:picChg chg="add mod">
          <ac:chgData name="Paul Miller" userId="a80615469a302f42" providerId="LiveId" clId="{9E15B4EF-E35D-4647-86BF-E8AC222B4789}" dt="2018-03-13T16:35:46.744" v="529" actId="1076"/>
          <ac:picMkLst>
            <pc:docMk/>
            <pc:sldMk cId="2356410496" sldId="279"/>
            <ac:picMk id="4" creationId="{10A94C29-58B9-43D3-BF79-2B4A157D3EA5}"/>
          </ac:picMkLst>
        </pc:picChg>
        <pc:picChg chg="add mod">
          <ac:chgData name="Paul Miller" userId="a80615469a302f42" providerId="LiveId" clId="{9E15B4EF-E35D-4647-86BF-E8AC222B4789}" dt="2018-03-13T16:35:50.131" v="530" actId="1076"/>
          <ac:picMkLst>
            <pc:docMk/>
            <pc:sldMk cId="2356410496" sldId="279"/>
            <ac:picMk id="5" creationId="{F424DAED-FAB1-48CF-8E71-2BF6878DD7D6}"/>
          </ac:picMkLst>
        </pc:picChg>
      </pc:sldChg>
      <pc:sldChg chg="addSp modSp add">
        <pc:chgData name="Paul Miller" userId="a80615469a302f42" providerId="LiveId" clId="{9E15B4EF-E35D-4647-86BF-E8AC222B4789}" dt="2018-03-13T17:10:07.262" v="542" actId="13926"/>
        <pc:sldMkLst>
          <pc:docMk/>
          <pc:sldMk cId="1230147048" sldId="280"/>
        </pc:sldMkLst>
        <pc:spChg chg="add mod">
          <ac:chgData name="Paul Miller" userId="a80615469a302f42" providerId="LiveId" clId="{9E15B4EF-E35D-4647-86BF-E8AC222B4789}" dt="2018-03-13T17:09:24.761" v="541" actId="20577"/>
          <ac:spMkLst>
            <pc:docMk/>
            <pc:sldMk cId="1230147048" sldId="280"/>
            <ac:spMk id="2" creationId="{0175D9EB-B214-4E6C-8255-77E234D7527B}"/>
          </ac:spMkLst>
        </pc:spChg>
        <pc:picChg chg="add">
          <ac:chgData name="Paul Miller" userId="a80615469a302f42" providerId="LiveId" clId="{9E15B4EF-E35D-4647-86BF-E8AC222B4789}" dt="2018-03-13T17:10:07.262" v="542" actId="13926"/>
          <ac:picMkLst>
            <pc:docMk/>
            <pc:sldMk cId="1230147048" sldId="280"/>
            <ac:picMk id="3" creationId="{A1900900-B41A-4A9E-A070-58DD1DFF3383}"/>
          </ac:picMkLst>
        </pc:picChg>
      </pc:sldChg>
      <pc:sldChg chg="addSp modSp add">
        <pc:chgData name="Paul Miller" userId="a80615469a302f42" providerId="LiveId" clId="{9E15B4EF-E35D-4647-86BF-E8AC222B4789}" dt="2018-03-13T17:10:59.829" v="562" actId="20577"/>
        <pc:sldMkLst>
          <pc:docMk/>
          <pc:sldMk cId="3729684512" sldId="281"/>
        </pc:sldMkLst>
        <pc:spChg chg="mod">
          <ac:chgData name="Paul Miller" userId="a80615469a302f42" providerId="LiveId" clId="{9E15B4EF-E35D-4647-86BF-E8AC222B4789}" dt="2018-03-13T17:10:59.829" v="562" actId="20577"/>
          <ac:spMkLst>
            <pc:docMk/>
            <pc:sldMk cId="3729684512" sldId="281"/>
            <ac:spMk id="2" creationId="{BA2CC813-6967-4D35-8ED1-BC0E00B4EF8A}"/>
          </ac:spMkLst>
        </pc:spChg>
        <pc:picChg chg="add">
          <ac:chgData name="Paul Miller" userId="a80615469a302f42" providerId="LiveId" clId="{9E15B4EF-E35D-4647-86BF-E8AC222B4789}" dt="2018-03-13T17:10:52.402" v="551" actId="20577"/>
          <ac:picMkLst>
            <pc:docMk/>
            <pc:sldMk cId="3729684512" sldId="281"/>
            <ac:picMk id="3" creationId="{9047AF10-09FD-432E-889B-9CEA0EEE502B}"/>
          </ac:picMkLst>
        </pc:picChg>
      </pc:sldChg>
      <pc:sldChg chg="addSp modSp add">
        <pc:chgData name="Paul Miller" userId="a80615469a302f42" providerId="LiveId" clId="{9E15B4EF-E35D-4647-86BF-E8AC222B4789}" dt="2018-03-13T17:12:15.707" v="572" actId="1076"/>
        <pc:sldMkLst>
          <pc:docMk/>
          <pc:sldMk cId="556904490" sldId="282"/>
        </pc:sldMkLst>
        <pc:spChg chg="mod">
          <ac:chgData name="Paul Miller" userId="a80615469a302f42" providerId="LiveId" clId="{9E15B4EF-E35D-4647-86BF-E8AC222B4789}" dt="2018-03-13T17:11:41.499" v="568" actId="20577"/>
          <ac:spMkLst>
            <pc:docMk/>
            <pc:sldMk cId="556904490" sldId="282"/>
            <ac:spMk id="2" creationId="{EB2CA110-EBB9-44AB-946F-FF7A108EA79A}"/>
          </ac:spMkLst>
        </pc:spChg>
        <pc:picChg chg="add mod">
          <ac:chgData name="Paul Miller" userId="a80615469a302f42" providerId="LiveId" clId="{9E15B4EF-E35D-4647-86BF-E8AC222B4789}" dt="2018-03-13T17:12:09.363" v="570" actId="1076"/>
          <ac:picMkLst>
            <pc:docMk/>
            <pc:sldMk cId="556904490" sldId="282"/>
            <ac:picMk id="3" creationId="{EC27F8BF-2D71-4AA4-A0C1-8A598E0F0AF3}"/>
          </ac:picMkLst>
        </pc:picChg>
        <pc:picChg chg="add mod">
          <ac:chgData name="Paul Miller" userId="a80615469a302f42" providerId="LiveId" clId="{9E15B4EF-E35D-4647-86BF-E8AC222B4789}" dt="2018-03-13T17:12:15.707" v="572" actId="1076"/>
          <ac:picMkLst>
            <pc:docMk/>
            <pc:sldMk cId="556904490" sldId="282"/>
            <ac:picMk id="4" creationId="{6AD278BA-EAD7-4C48-8E69-19A8C29EFB29}"/>
          </ac:picMkLst>
        </pc:picChg>
      </pc:sldChg>
      <pc:sldChg chg="addSp modSp add">
        <pc:chgData name="Paul Miller" userId="a80615469a302f42" providerId="LiveId" clId="{9E15B4EF-E35D-4647-86BF-E8AC222B4789}" dt="2018-03-13T17:14:18.224" v="648" actId="20577"/>
        <pc:sldMkLst>
          <pc:docMk/>
          <pc:sldMk cId="3623040139" sldId="283"/>
        </pc:sldMkLst>
        <pc:spChg chg="mod">
          <ac:chgData name="Paul Miller" userId="a80615469a302f42" providerId="LiveId" clId="{9E15B4EF-E35D-4647-86BF-E8AC222B4789}" dt="2018-03-13T17:14:18.224" v="648" actId="20577"/>
          <ac:spMkLst>
            <pc:docMk/>
            <pc:sldMk cId="3623040139" sldId="283"/>
            <ac:spMk id="2" creationId="{36B443DC-30AE-4F01-AF56-6148F15403E8}"/>
          </ac:spMkLst>
        </pc:spChg>
        <pc:picChg chg="add mod">
          <ac:chgData name="Paul Miller" userId="a80615469a302f42" providerId="LiveId" clId="{9E15B4EF-E35D-4647-86BF-E8AC222B4789}" dt="2018-03-13T17:13:23.013" v="606" actId="1076"/>
          <ac:picMkLst>
            <pc:docMk/>
            <pc:sldMk cId="3623040139" sldId="283"/>
            <ac:picMk id="3" creationId="{90249D19-AC48-44DE-8979-6B65B86B795F}"/>
          </ac:picMkLst>
        </pc:picChg>
        <pc:picChg chg="add mod">
          <ac:chgData name="Paul Miller" userId="a80615469a302f42" providerId="LiveId" clId="{9E15B4EF-E35D-4647-86BF-E8AC222B4789}" dt="2018-03-13T17:14:06.701" v="611" actId="1076"/>
          <ac:picMkLst>
            <pc:docMk/>
            <pc:sldMk cId="3623040139" sldId="283"/>
            <ac:picMk id="4" creationId="{8D542216-FC6F-4710-84A3-B4C98EB724F6}"/>
          </ac:picMkLst>
        </pc:picChg>
      </pc:sldChg>
      <pc:sldChg chg="addSp delSp modSp add">
        <pc:chgData name="Paul Miller" userId="a80615469a302f42" providerId="LiveId" clId="{9E15B4EF-E35D-4647-86BF-E8AC222B4789}" dt="2018-03-14T15:14:51.963" v="4247" actId="1076"/>
        <pc:sldMkLst>
          <pc:docMk/>
          <pc:sldMk cId="2412238993" sldId="284"/>
        </pc:sldMkLst>
        <pc:spChg chg="mod">
          <ac:chgData name="Paul Miller" userId="a80615469a302f42" providerId="LiveId" clId="{9E15B4EF-E35D-4647-86BF-E8AC222B4789}" dt="2018-03-13T17:14:24.776" v="657" actId="20577"/>
          <ac:spMkLst>
            <pc:docMk/>
            <pc:sldMk cId="2412238993" sldId="284"/>
            <ac:spMk id="2" creationId="{BDB3C65B-9598-468A-92A1-7EB112C63F9F}"/>
          </ac:spMkLst>
        </pc:spChg>
        <pc:picChg chg="add mod">
          <ac:chgData name="Paul Miller" userId="a80615469a302f42" providerId="LiveId" clId="{9E15B4EF-E35D-4647-86BF-E8AC222B4789}" dt="2018-03-14T15:14:43.897" v="4244" actId="1076"/>
          <ac:picMkLst>
            <pc:docMk/>
            <pc:sldMk cId="2412238993" sldId="284"/>
            <ac:picMk id="3" creationId="{F8252FCF-7A45-4610-943C-C9EB24C119BA}"/>
          </ac:picMkLst>
        </pc:picChg>
        <pc:picChg chg="add del">
          <ac:chgData name="Paul Miller" userId="a80615469a302f42" providerId="LiveId" clId="{9E15B4EF-E35D-4647-86BF-E8AC222B4789}" dt="2018-03-13T17:15:54.164" v="662" actId="1076"/>
          <ac:picMkLst>
            <pc:docMk/>
            <pc:sldMk cId="2412238993" sldId="284"/>
            <ac:picMk id="4" creationId="{66136BF0-0A21-4DD6-BA4A-FEAD28F87DD2}"/>
          </ac:picMkLst>
        </pc:picChg>
        <pc:picChg chg="add mod">
          <ac:chgData name="Paul Miller" userId="a80615469a302f42" providerId="LiveId" clId="{9E15B4EF-E35D-4647-86BF-E8AC222B4789}" dt="2018-03-14T15:14:51.963" v="4247" actId="1076"/>
          <ac:picMkLst>
            <pc:docMk/>
            <pc:sldMk cId="2412238993" sldId="284"/>
            <ac:picMk id="5" creationId="{73F942E8-3217-40EC-8452-91CC180E6DD9}"/>
          </ac:picMkLst>
        </pc:picChg>
      </pc:sldChg>
      <pc:sldChg chg="addSp modSp add">
        <pc:chgData name="Paul Miller" userId="a80615469a302f42" providerId="LiveId" clId="{9E15B4EF-E35D-4647-86BF-E8AC222B4789}" dt="2018-03-13T17:16:07.642" v="690" actId="13926"/>
        <pc:sldMkLst>
          <pc:docMk/>
          <pc:sldMk cId="844027033" sldId="285"/>
        </pc:sldMkLst>
        <pc:spChg chg="mod">
          <ac:chgData name="Paul Miller" userId="a80615469a302f42" providerId="LiveId" clId="{9E15B4EF-E35D-4647-86BF-E8AC222B4789}" dt="2018-03-13T17:16:05.933" v="689" actId="20577"/>
          <ac:spMkLst>
            <pc:docMk/>
            <pc:sldMk cId="844027033" sldId="285"/>
            <ac:spMk id="2" creationId="{DCC66072-E78E-41C9-9AAA-025D9D723D6B}"/>
          </ac:spMkLst>
        </pc:spChg>
        <pc:picChg chg="add">
          <ac:chgData name="Paul Miller" userId="a80615469a302f42" providerId="LiveId" clId="{9E15B4EF-E35D-4647-86BF-E8AC222B4789}" dt="2018-03-13T17:16:07.642" v="690" actId="13926"/>
          <ac:picMkLst>
            <pc:docMk/>
            <pc:sldMk cId="844027033" sldId="285"/>
            <ac:picMk id="3" creationId="{66716281-679F-49B1-8231-432FED0850F6}"/>
          </ac:picMkLst>
        </pc:picChg>
      </pc:sldChg>
      <pc:sldChg chg="addSp modSp add">
        <pc:chgData name="Paul Miller" userId="a80615469a302f42" providerId="LiveId" clId="{9E15B4EF-E35D-4647-86BF-E8AC222B4789}" dt="2018-03-13T17:17:04.067" v="702" actId="13926"/>
        <pc:sldMkLst>
          <pc:docMk/>
          <pc:sldMk cId="2185622863" sldId="286"/>
        </pc:sldMkLst>
        <pc:spChg chg="mod">
          <ac:chgData name="Paul Miller" userId="a80615469a302f42" providerId="LiveId" clId="{9E15B4EF-E35D-4647-86BF-E8AC222B4789}" dt="2018-03-13T17:17:01.110" v="701" actId="20577"/>
          <ac:spMkLst>
            <pc:docMk/>
            <pc:sldMk cId="2185622863" sldId="286"/>
            <ac:spMk id="2" creationId="{0E30261F-3833-45FB-B700-1F1B24965131}"/>
          </ac:spMkLst>
        </pc:spChg>
        <pc:picChg chg="add">
          <ac:chgData name="Paul Miller" userId="a80615469a302f42" providerId="LiveId" clId="{9E15B4EF-E35D-4647-86BF-E8AC222B4789}" dt="2018-03-13T17:17:04.067" v="702" actId="13926"/>
          <ac:picMkLst>
            <pc:docMk/>
            <pc:sldMk cId="2185622863" sldId="286"/>
            <ac:picMk id="3" creationId="{D4517EF3-2C70-4E20-B75E-C6AB5FC2B86D}"/>
          </ac:picMkLst>
        </pc:picChg>
      </pc:sldChg>
      <pc:sldChg chg="addSp modSp add">
        <pc:chgData name="Paul Miller" userId="a80615469a302f42" providerId="LiveId" clId="{9E15B4EF-E35D-4647-86BF-E8AC222B4789}" dt="2018-03-14T08:27:17.950" v="740" actId="1076"/>
        <pc:sldMkLst>
          <pc:docMk/>
          <pc:sldMk cId="3998987499" sldId="287"/>
        </pc:sldMkLst>
        <pc:spChg chg="mod">
          <ac:chgData name="Paul Miller" userId="a80615469a302f42" providerId="LiveId" clId="{9E15B4EF-E35D-4647-86BF-E8AC222B4789}" dt="2018-03-13T17:17:19.838" v="730" actId="20577"/>
          <ac:spMkLst>
            <pc:docMk/>
            <pc:sldMk cId="3998987499" sldId="287"/>
            <ac:spMk id="2" creationId="{8CFB9161-B1A2-40BC-8A8C-1F9FCA78A860}"/>
          </ac:spMkLst>
        </pc:spChg>
        <pc:picChg chg="add mod">
          <ac:chgData name="Paul Miller" userId="a80615469a302f42" providerId="LiveId" clId="{9E15B4EF-E35D-4647-86BF-E8AC222B4789}" dt="2018-03-14T08:27:17.950" v="740" actId="1076"/>
          <ac:picMkLst>
            <pc:docMk/>
            <pc:sldMk cId="3998987499" sldId="287"/>
            <ac:picMk id="3" creationId="{884D3F91-D8B3-4E8F-9425-AF823B37CB28}"/>
          </ac:picMkLst>
        </pc:picChg>
      </pc:sldChg>
      <pc:sldChg chg="addSp modSp add">
        <pc:chgData name="Paul Miller" userId="a80615469a302f42" providerId="LiveId" clId="{9E15B4EF-E35D-4647-86BF-E8AC222B4789}" dt="2018-03-14T08:30:38.433" v="752" actId="13926"/>
        <pc:sldMkLst>
          <pc:docMk/>
          <pc:sldMk cId="3680898560" sldId="288"/>
        </pc:sldMkLst>
        <pc:spChg chg="mod">
          <ac:chgData name="Paul Miller" userId="a80615469a302f42" providerId="LiveId" clId="{9E15B4EF-E35D-4647-86BF-E8AC222B4789}" dt="2018-03-14T08:27:38.944" v="751" actId="20577"/>
          <ac:spMkLst>
            <pc:docMk/>
            <pc:sldMk cId="3680898560" sldId="288"/>
            <ac:spMk id="2" creationId="{B570F4E7-EC63-477E-95CD-AFA74ADAB173}"/>
          </ac:spMkLst>
        </pc:spChg>
        <pc:picChg chg="add">
          <ac:chgData name="Paul Miller" userId="a80615469a302f42" providerId="LiveId" clId="{9E15B4EF-E35D-4647-86BF-E8AC222B4789}" dt="2018-03-14T08:30:38.433" v="752" actId="13926"/>
          <ac:picMkLst>
            <pc:docMk/>
            <pc:sldMk cId="3680898560" sldId="288"/>
            <ac:picMk id="3" creationId="{BE561E1A-1771-4CE0-BCFE-4221B35E692B}"/>
          </ac:picMkLst>
        </pc:picChg>
      </pc:sldChg>
      <pc:sldChg chg="addSp modSp add ord">
        <pc:chgData name="Paul Miller" userId="a80615469a302f42" providerId="LiveId" clId="{9E15B4EF-E35D-4647-86BF-E8AC222B4789}" dt="2018-03-14T08:39:12.960" v="783" actId="13926"/>
        <pc:sldMkLst>
          <pc:docMk/>
          <pc:sldMk cId="3713477952" sldId="289"/>
        </pc:sldMkLst>
        <pc:spChg chg="mod">
          <ac:chgData name="Paul Miller" userId="a80615469a302f42" providerId="LiveId" clId="{9E15B4EF-E35D-4647-86BF-E8AC222B4789}" dt="2018-03-14T08:38:48.563" v="778" actId="20577"/>
          <ac:spMkLst>
            <pc:docMk/>
            <pc:sldMk cId="3713477952" sldId="289"/>
            <ac:spMk id="2" creationId="{4276FF80-8877-4FDD-AEBF-50617CCF8A77}"/>
          </ac:spMkLst>
        </pc:spChg>
        <pc:picChg chg="add mod">
          <ac:chgData name="Paul Miller" userId="a80615469a302f42" providerId="LiveId" clId="{9E15B4EF-E35D-4647-86BF-E8AC222B4789}" dt="2018-03-14T08:38:56.732" v="782" actId="1076"/>
          <ac:picMkLst>
            <pc:docMk/>
            <pc:sldMk cId="3713477952" sldId="289"/>
            <ac:picMk id="3" creationId="{5D2BD684-B27F-4A38-B52E-FB4A079490E1}"/>
          </ac:picMkLst>
        </pc:picChg>
      </pc:sldChg>
      <pc:sldChg chg="addSp modSp add">
        <pc:chgData name="Paul Miller" userId="a80615469a302f42" providerId="LiveId" clId="{9E15B4EF-E35D-4647-86BF-E8AC222B4789}" dt="2018-03-14T09:03:57.863" v="1290" actId="1076"/>
        <pc:sldMkLst>
          <pc:docMk/>
          <pc:sldMk cId="3786918240" sldId="290"/>
        </pc:sldMkLst>
        <pc:spChg chg="mod">
          <ac:chgData name="Paul Miller" userId="a80615469a302f42" providerId="LiveId" clId="{9E15B4EF-E35D-4647-86BF-E8AC222B4789}" dt="2018-03-14T08:54:56.602" v="803" actId="20577"/>
          <ac:spMkLst>
            <pc:docMk/>
            <pc:sldMk cId="3786918240" sldId="290"/>
            <ac:spMk id="2" creationId="{21A7E987-548A-4077-B795-806FF13AF9F9}"/>
          </ac:spMkLst>
        </pc:spChg>
        <pc:spChg chg="add mod">
          <ac:chgData name="Paul Miller" userId="a80615469a302f42" providerId="LiveId" clId="{9E15B4EF-E35D-4647-86BF-E8AC222B4789}" dt="2018-03-14T08:58:53.617" v="1152" actId="27636"/>
          <ac:spMkLst>
            <pc:docMk/>
            <pc:sldMk cId="3786918240" sldId="290"/>
            <ac:spMk id="3" creationId="{57BECA9C-FA4E-46E8-869C-8CB55B14ECB5}"/>
          </ac:spMkLst>
        </pc:spChg>
        <pc:spChg chg="add mod">
          <ac:chgData name="Paul Miller" userId="a80615469a302f42" providerId="LiveId" clId="{9E15B4EF-E35D-4647-86BF-E8AC222B4789}" dt="2018-03-14T09:03:53.975" v="1288" actId="14100"/>
          <ac:spMkLst>
            <pc:docMk/>
            <pc:sldMk cId="3786918240" sldId="290"/>
            <ac:spMk id="4" creationId="{81AA2589-F46B-4112-BE8F-BB57F1E4E76F}"/>
          </ac:spMkLst>
        </pc:spChg>
        <pc:picChg chg="add mod">
          <ac:chgData name="Paul Miller" userId="a80615469a302f42" providerId="LiveId" clId="{9E15B4EF-E35D-4647-86BF-E8AC222B4789}" dt="2018-03-14T09:03:57.863" v="1290" actId="1076"/>
          <ac:picMkLst>
            <pc:docMk/>
            <pc:sldMk cId="3786918240" sldId="290"/>
            <ac:picMk id="5" creationId="{ACE192BC-2529-41AA-B9CC-3B56821D1197}"/>
          </ac:picMkLst>
        </pc:picChg>
      </pc:sldChg>
      <pc:sldChg chg="addSp delSp modSp add">
        <pc:chgData name="Paul Miller" userId="a80615469a302f42" providerId="LiveId" clId="{9E15B4EF-E35D-4647-86BF-E8AC222B4789}" dt="2018-03-14T09:45:42.202" v="1637" actId="20577"/>
        <pc:sldMkLst>
          <pc:docMk/>
          <pc:sldMk cId="783156386" sldId="291"/>
        </pc:sldMkLst>
        <pc:spChg chg="mod">
          <ac:chgData name="Paul Miller" userId="a80615469a302f42" providerId="LiveId" clId="{9E15B4EF-E35D-4647-86BF-E8AC222B4789}" dt="2018-03-14T09:33:04.742" v="1337" actId="20577"/>
          <ac:spMkLst>
            <pc:docMk/>
            <pc:sldMk cId="783156386" sldId="291"/>
            <ac:spMk id="2" creationId="{B67792A0-1C83-45D8-B276-6462BAB29282}"/>
          </ac:spMkLst>
        </pc:spChg>
        <pc:spChg chg="mod">
          <ac:chgData name="Paul Miller" userId="a80615469a302f42" providerId="LiveId" clId="{9E15B4EF-E35D-4647-86BF-E8AC222B4789}" dt="2018-03-14T09:37:05.888" v="1440" actId="20577"/>
          <ac:spMkLst>
            <pc:docMk/>
            <pc:sldMk cId="783156386" sldId="291"/>
            <ac:spMk id="3" creationId="{F48C15A4-6B34-467A-9834-D71CCBEBB0B6}"/>
          </ac:spMkLst>
        </pc:spChg>
        <pc:spChg chg="del mod">
          <ac:chgData name="Paul Miller" userId="a80615469a302f42" providerId="LiveId" clId="{9E15B4EF-E35D-4647-86BF-E8AC222B4789}" dt="2018-03-14T09:37:26.480" v="1453" actId="20577"/>
          <ac:spMkLst>
            <pc:docMk/>
            <pc:sldMk cId="783156386" sldId="291"/>
            <ac:spMk id="4" creationId="{34DA0DB5-85C8-4AD3-8796-D5F4BEED160E}"/>
          </ac:spMkLst>
        </pc:spChg>
        <pc:spChg chg="add mod">
          <ac:chgData name="Paul Miller" userId="a80615469a302f42" providerId="LiveId" clId="{9E15B4EF-E35D-4647-86BF-E8AC222B4789}" dt="2018-03-14T09:45:42.202" v="1637" actId="20577"/>
          <ac:spMkLst>
            <pc:docMk/>
            <pc:sldMk cId="783156386" sldId="291"/>
            <ac:spMk id="5" creationId="{D19FB2CD-4036-4A98-BF48-7A38A10C4D68}"/>
          </ac:spMkLst>
        </pc:spChg>
      </pc:sldChg>
      <pc:sldChg chg="addSp delSp modSp add">
        <pc:chgData name="Paul Miller" userId="a80615469a302f42" providerId="LiveId" clId="{9E15B4EF-E35D-4647-86BF-E8AC222B4789}" dt="2018-03-14T10:57:34.285" v="2462" actId="20577"/>
        <pc:sldMkLst>
          <pc:docMk/>
          <pc:sldMk cId="674689705" sldId="292"/>
        </pc:sldMkLst>
        <pc:spChg chg="mod">
          <ac:chgData name="Paul Miller" userId="a80615469a302f42" providerId="LiveId" clId="{9E15B4EF-E35D-4647-86BF-E8AC222B4789}" dt="2018-03-14T09:46:18.238" v="1652" actId="20577"/>
          <ac:spMkLst>
            <pc:docMk/>
            <pc:sldMk cId="674689705" sldId="292"/>
            <ac:spMk id="2" creationId="{21079EF1-AE97-4213-9F54-E3F2C12EE5D2}"/>
          </ac:spMkLst>
        </pc:spChg>
        <pc:spChg chg="mod">
          <ac:chgData name="Paul Miller" userId="a80615469a302f42" providerId="LiveId" clId="{9E15B4EF-E35D-4647-86BF-E8AC222B4789}" dt="2018-03-14T10:52:45.079" v="2212" actId="27636"/>
          <ac:spMkLst>
            <pc:docMk/>
            <pc:sldMk cId="674689705" sldId="292"/>
            <ac:spMk id="3" creationId="{A509B88D-B291-4D31-BFD6-DC4890DABA8F}"/>
          </ac:spMkLst>
        </pc:spChg>
        <pc:spChg chg="del mod">
          <ac:chgData name="Paul Miller" userId="a80615469a302f42" providerId="LiveId" clId="{9E15B4EF-E35D-4647-86BF-E8AC222B4789}" dt="2018-03-14T10:53:38.936" v="2214" actId="20577"/>
          <ac:spMkLst>
            <pc:docMk/>
            <pc:sldMk cId="674689705" sldId="292"/>
            <ac:spMk id="4" creationId="{3FF03963-4C27-4D14-87B0-08734F7CE089}"/>
          </ac:spMkLst>
        </pc:spChg>
        <pc:spChg chg="add mod">
          <ac:chgData name="Paul Miller" userId="a80615469a302f42" providerId="LiveId" clId="{9E15B4EF-E35D-4647-86BF-E8AC222B4789}" dt="2018-03-14T10:57:34.285" v="2462" actId="20577"/>
          <ac:spMkLst>
            <pc:docMk/>
            <pc:sldMk cId="674689705" sldId="292"/>
            <ac:spMk id="5" creationId="{5D347D12-E89A-4304-9DF1-F13AB4BBF0EB}"/>
          </ac:spMkLst>
        </pc:spChg>
      </pc:sldChg>
      <pc:sldChg chg="addSp delSp modSp add">
        <pc:chgData name="Paul Miller" userId="a80615469a302f42" providerId="LiveId" clId="{9E15B4EF-E35D-4647-86BF-E8AC222B4789}" dt="2018-03-14T10:41:37.675" v="1657" actId="1076"/>
        <pc:sldMkLst>
          <pc:docMk/>
          <pc:sldMk cId="2108418324" sldId="293"/>
        </pc:sldMkLst>
        <pc:spChg chg="del">
          <ac:chgData name="Paul Miller" userId="a80615469a302f42" providerId="LiveId" clId="{9E15B4EF-E35D-4647-86BF-E8AC222B4789}" dt="2018-03-14T10:41:30.883" v="1654" actId="1076"/>
          <ac:spMkLst>
            <pc:docMk/>
            <pc:sldMk cId="2108418324" sldId="293"/>
            <ac:spMk id="2" creationId="{7F7B423A-7FF4-4F6C-810B-D093F3326FB8}"/>
          </ac:spMkLst>
        </pc:spChg>
        <pc:spChg chg="del">
          <ac:chgData name="Paul Miller" userId="a80615469a302f42" providerId="LiveId" clId="{9E15B4EF-E35D-4647-86BF-E8AC222B4789}" dt="2018-03-14T10:41:30.883" v="1654" actId="1076"/>
          <ac:spMkLst>
            <pc:docMk/>
            <pc:sldMk cId="2108418324" sldId="293"/>
            <ac:spMk id="3" creationId="{1E1C2E3B-8654-4622-9B4F-4C60D46202CA}"/>
          </ac:spMkLst>
        </pc:spChg>
        <pc:spChg chg="del">
          <ac:chgData name="Paul Miller" userId="a80615469a302f42" providerId="LiveId" clId="{9E15B4EF-E35D-4647-86BF-E8AC222B4789}" dt="2018-03-14T10:41:30.883" v="1654" actId="1076"/>
          <ac:spMkLst>
            <pc:docMk/>
            <pc:sldMk cId="2108418324" sldId="293"/>
            <ac:spMk id="4" creationId="{728823B5-D840-4ED7-AC0C-DF268B059E91}"/>
          </ac:spMkLst>
        </pc:spChg>
        <pc:picChg chg="add mod">
          <ac:chgData name="Paul Miller" userId="a80615469a302f42" providerId="LiveId" clId="{9E15B4EF-E35D-4647-86BF-E8AC222B4789}" dt="2018-03-14T10:41:37.675" v="1657" actId="1076"/>
          <ac:picMkLst>
            <pc:docMk/>
            <pc:sldMk cId="2108418324" sldId="293"/>
            <ac:picMk id="5" creationId="{2FDE3EF9-8FF5-4CF8-85A6-25AD64587649}"/>
          </ac:picMkLst>
        </pc:picChg>
      </pc:sldChg>
      <pc:sldChg chg="addSp delSp modSp add">
        <pc:chgData name="Paul Miller" userId="a80615469a302f42" providerId="LiveId" clId="{9E15B4EF-E35D-4647-86BF-E8AC222B4789}" dt="2018-03-14T13:30:36.175" v="2867" actId="20577"/>
        <pc:sldMkLst>
          <pc:docMk/>
          <pc:sldMk cId="1785159704" sldId="294"/>
        </pc:sldMkLst>
        <pc:spChg chg="add del mod">
          <ac:chgData name="Paul Miller" userId="a80615469a302f42" providerId="LiveId" clId="{9E15B4EF-E35D-4647-86BF-E8AC222B4789}" dt="2018-03-14T11:33:45.945" v="2465" actId="20577"/>
          <ac:spMkLst>
            <pc:docMk/>
            <pc:sldMk cId="1785159704" sldId="294"/>
            <ac:spMk id="2" creationId="{232C2DA5-A194-40F8-83B3-6E746738543A}"/>
          </ac:spMkLst>
        </pc:spChg>
        <pc:spChg chg="add mod">
          <ac:chgData name="Paul Miller" userId="a80615469a302f42" providerId="LiveId" clId="{9E15B4EF-E35D-4647-86BF-E8AC222B4789}" dt="2018-03-14T11:34:00.337" v="2497" actId="20577"/>
          <ac:spMkLst>
            <pc:docMk/>
            <pc:sldMk cId="1785159704" sldId="294"/>
            <ac:spMk id="3" creationId="{A0AA690D-EA16-4246-9A63-484246B0E92E}"/>
          </ac:spMkLst>
        </pc:spChg>
        <pc:spChg chg="add del mod">
          <ac:chgData name="Paul Miller" userId="a80615469a302f42" providerId="LiveId" clId="{9E15B4EF-E35D-4647-86BF-E8AC222B4789}" dt="2018-03-14T11:33:48.036" v="2466" actId="20577"/>
          <ac:spMkLst>
            <pc:docMk/>
            <pc:sldMk cId="1785159704" sldId="294"/>
            <ac:spMk id="4" creationId="{196862E3-6E40-469E-B51F-7FEDC33BB490}"/>
          </ac:spMkLst>
        </pc:spChg>
        <pc:spChg chg="add del mod">
          <ac:chgData name="Paul Miller" userId="a80615469a302f42" providerId="LiveId" clId="{9E15B4EF-E35D-4647-86BF-E8AC222B4789}" dt="2018-03-14T11:34:59.380" v="2498" actId="478"/>
          <ac:spMkLst>
            <pc:docMk/>
            <pc:sldMk cId="1785159704" sldId="294"/>
            <ac:spMk id="5" creationId="{9B30F547-62A4-4ADB-9735-FA5A903DE5ED}"/>
          </ac:spMkLst>
        </pc:spChg>
        <pc:spChg chg="add">
          <ac:chgData name="Paul Miller" userId="a80615469a302f42" providerId="LiveId" clId="{9E15B4EF-E35D-4647-86BF-E8AC222B4789}" dt="2018-03-14T11:33:48.036" v="2466" actId="20577"/>
          <ac:spMkLst>
            <pc:docMk/>
            <pc:sldMk cId="1785159704" sldId="294"/>
            <ac:spMk id="6" creationId="{0129BFD4-8CFE-4E5E-AACA-4C2A7D447AF7}"/>
          </ac:spMkLst>
        </pc:spChg>
        <pc:spChg chg="add mod">
          <ac:chgData name="Paul Miller" userId="a80615469a302f42" providerId="LiveId" clId="{9E15B4EF-E35D-4647-86BF-E8AC222B4789}" dt="2018-03-14T13:30:36.175" v="2867" actId="20577"/>
          <ac:spMkLst>
            <pc:docMk/>
            <pc:sldMk cId="1785159704" sldId="294"/>
            <ac:spMk id="7" creationId="{7604833D-61B4-49A5-AE57-4C72A8739977}"/>
          </ac:spMkLst>
        </pc:spChg>
      </pc:sldChg>
      <pc:sldChg chg="addSp delSp modSp add">
        <pc:chgData name="Paul Miller" userId="a80615469a302f42" providerId="LiveId" clId="{9E15B4EF-E35D-4647-86BF-E8AC222B4789}" dt="2018-03-14T11:35:14.979" v="2503" actId="1076"/>
        <pc:sldMkLst>
          <pc:docMk/>
          <pc:sldMk cId="1017446742" sldId="295"/>
        </pc:sldMkLst>
        <pc:spChg chg="del">
          <ac:chgData name="Paul Miller" userId="a80615469a302f42" providerId="LiveId" clId="{9E15B4EF-E35D-4647-86BF-E8AC222B4789}" dt="2018-03-14T11:35:08.564" v="2500" actId="1076"/>
          <ac:spMkLst>
            <pc:docMk/>
            <pc:sldMk cId="1017446742" sldId="295"/>
            <ac:spMk id="2" creationId="{CF498B2E-B0F3-4C8F-B50E-93E0498DB285}"/>
          </ac:spMkLst>
        </pc:spChg>
        <pc:spChg chg="del">
          <ac:chgData name="Paul Miller" userId="a80615469a302f42" providerId="LiveId" clId="{9E15B4EF-E35D-4647-86BF-E8AC222B4789}" dt="2018-03-14T11:35:08.564" v="2500" actId="1076"/>
          <ac:spMkLst>
            <pc:docMk/>
            <pc:sldMk cId="1017446742" sldId="295"/>
            <ac:spMk id="3" creationId="{7368026B-B29C-4644-9744-68957AB90258}"/>
          </ac:spMkLst>
        </pc:spChg>
        <pc:spChg chg="del">
          <ac:chgData name="Paul Miller" userId="a80615469a302f42" providerId="LiveId" clId="{9E15B4EF-E35D-4647-86BF-E8AC222B4789}" dt="2018-03-14T11:35:08.564" v="2500" actId="1076"/>
          <ac:spMkLst>
            <pc:docMk/>
            <pc:sldMk cId="1017446742" sldId="295"/>
            <ac:spMk id="4" creationId="{ADCCDDEA-A4B5-4BFD-9719-3F84BC74E912}"/>
          </ac:spMkLst>
        </pc:spChg>
        <pc:picChg chg="add mod">
          <ac:chgData name="Paul Miller" userId="a80615469a302f42" providerId="LiveId" clId="{9E15B4EF-E35D-4647-86BF-E8AC222B4789}" dt="2018-03-14T11:35:14.979" v="2503" actId="1076"/>
          <ac:picMkLst>
            <pc:docMk/>
            <pc:sldMk cId="1017446742" sldId="295"/>
            <ac:picMk id="5" creationId="{DE650964-9AA6-427B-AA54-0A975B9778C9}"/>
          </ac:picMkLst>
        </pc:picChg>
      </pc:sldChg>
      <pc:sldChg chg="addSp modSp add">
        <pc:chgData name="Paul Miller" userId="a80615469a302f42" providerId="LiveId" clId="{9E15B4EF-E35D-4647-86BF-E8AC222B4789}" dt="2018-03-14T11:35:38.284" v="2507" actId="1076"/>
        <pc:sldMkLst>
          <pc:docMk/>
          <pc:sldMk cId="2820390974" sldId="296"/>
        </pc:sldMkLst>
        <pc:picChg chg="add mod">
          <ac:chgData name="Paul Miller" userId="a80615469a302f42" providerId="LiveId" clId="{9E15B4EF-E35D-4647-86BF-E8AC222B4789}" dt="2018-03-14T11:35:38.284" v="2507" actId="1076"/>
          <ac:picMkLst>
            <pc:docMk/>
            <pc:sldMk cId="2820390974" sldId="296"/>
            <ac:picMk id="2" creationId="{19CB960E-A457-42DD-ABE0-1AD665E05C29}"/>
          </ac:picMkLst>
        </pc:picChg>
      </pc:sldChg>
      <pc:sldChg chg="modSp add">
        <pc:chgData name="Paul Miller" userId="a80615469a302f42" providerId="LiveId" clId="{9E15B4EF-E35D-4647-86BF-E8AC222B4789}" dt="2018-03-14T13:49:53.873" v="3392" actId="313"/>
        <pc:sldMkLst>
          <pc:docMk/>
          <pc:sldMk cId="2302976035" sldId="297"/>
        </pc:sldMkLst>
        <pc:spChg chg="mod">
          <ac:chgData name="Paul Miller" userId="a80615469a302f42" providerId="LiveId" clId="{9E15B4EF-E35D-4647-86BF-E8AC222B4789}" dt="2018-03-14T13:30:47.875" v="2891" actId="20577"/>
          <ac:spMkLst>
            <pc:docMk/>
            <pc:sldMk cId="2302976035" sldId="297"/>
            <ac:spMk id="2" creationId="{40AF4405-015F-4470-B1CB-8BBF8BF144D6}"/>
          </ac:spMkLst>
        </pc:spChg>
        <pc:spChg chg="mod">
          <ac:chgData name="Paul Miller" userId="a80615469a302f42" providerId="LiveId" clId="{9E15B4EF-E35D-4647-86BF-E8AC222B4789}" dt="2018-03-14T13:41:22.584" v="3136" actId="20577"/>
          <ac:spMkLst>
            <pc:docMk/>
            <pc:sldMk cId="2302976035" sldId="297"/>
            <ac:spMk id="3" creationId="{2957A505-4C6E-416B-9A20-F8B514C12305}"/>
          </ac:spMkLst>
        </pc:spChg>
        <pc:spChg chg="mod">
          <ac:chgData name="Paul Miller" userId="a80615469a302f42" providerId="LiveId" clId="{9E15B4EF-E35D-4647-86BF-E8AC222B4789}" dt="2018-03-14T13:49:53.873" v="3392" actId="313"/>
          <ac:spMkLst>
            <pc:docMk/>
            <pc:sldMk cId="2302976035" sldId="297"/>
            <ac:spMk id="4" creationId="{400D7B36-9390-41D1-81E2-76E6625B09B5}"/>
          </ac:spMkLst>
        </pc:spChg>
      </pc:sldChg>
      <pc:sldChg chg="addSp modSp add">
        <pc:chgData name="Paul Miller" userId="a80615469a302f42" providerId="LiveId" clId="{9E15B4EF-E35D-4647-86BF-E8AC222B4789}" dt="2018-03-14T13:52:20.342" v="3396" actId="1076"/>
        <pc:sldMkLst>
          <pc:docMk/>
          <pc:sldMk cId="3544988041" sldId="298"/>
        </pc:sldMkLst>
        <pc:picChg chg="add mod">
          <ac:chgData name="Paul Miller" userId="a80615469a302f42" providerId="LiveId" clId="{9E15B4EF-E35D-4647-86BF-E8AC222B4789}" dt="2018-03-14T13:52:20.342" v="3396" actId="1076"/>
          <ac:picMkLst>
            <pc:docMk/>
            <pc:sldMk cId="3544988041" sldId="298"/>
            <ac:picMk id="2" creationId="{D90EE20F-11B1-4782-9378-2845025528AA}"/>
          </ac:picMkLst>
        </pc:picChg>
      </pc:sldChg>
      <pc:sldChg chg="addSp modSp add">
        <pc:chgData name="Paul Miller" userId="a80615469a302f42" providerId="LiveId" clId="{9E15B4EF-E35D-4647-86BF-E8AC222B4789}" dt="2018-03-14T14:14:57.576" v="3677" actId="5793"/>
        <pc:sldMkLst>
          <pc:docMk/>
          <pc:sldMk cId="2523252121" sldId="299"/>
        </pc:sldMkLst>
        <pc:spChg chg="add mod">
          <ac:chgData name="Paul Miller" userId="a80615469a302f42" providerId="LiveId" clId="{9E15B4EF-E35D-4647-86BF-E8AC222B4789}" dt="2018-03-14T13:54:35.509" v="3422" actId="20577"/>
          <ac:spMkLst>
            <pc:docMk/>
            <pc:sldMk cId="2523252121" sldId="299"/>
            <ac:spMk id="2" creationId="{6A27DAD8-48C2-48E9-90B4-D83129ECCFEE}"/>
          </ac:spMkLst>
        </pc:spChg>
        <pc:spChg chg="add mod">
          <ac:chgData name="Paul Miller" userId="a80615469a302f42" providerId="LiveId" clId="{9E15B4EF-E35D-4647-86BF-E8AC222B4789}" dt="2018-03-14T14:14:57.576" v="3677" actId="5793"/>
          <ac:spMkLst>
            <pc:docMk/>
            <pc:sldMk cId="2523252121" sldId="299"/>
            <ac:spMk id="3" creationId="{0A3EC589-7B23-42A3-ABC5-734E7549FA63}"/>
          </ac:spMkLst>
        </pc:spChg>
      </pc:sldChg>
      <pc:sldChg chg="modSp add">
        <pc:chgData name="Paul Miller" userId="a80615469a302f42" providerId="LiveId" clId="{9E15B4EF-E35D-4647-86BF-E8AC222B4789}" dt="2018-03-14T14:42:00.620" v="3759" actId="27636"/>
        <pc:sldMkLst>
          <pc:docMk/>
          <pc:sldMk cId="4260481615" sldId="300"/>
        </pc:sldMkLst>
        <pc:spChg chg="mod">
          <ac:chgData name="Paul Miller" userId="a80615469a302f42" providerId="LiveId" clId="{9E15B4EF-E35D-4647-86BF-E8AC222B4789}" dt="2018-03-14T14:19:00.926" v="3723" actId="20577"/>
          <ac:spMkLst>
            <pc:docMk/>
            <pc:sldMk cId="4260481615" sldId="300"/>
            <ac:spMk id="2" creationId="{071B7BC9-4E4D-4523-A938-7CDD2B81D67E}"/>
          </ac:spMkLst>
        </pc:spChg>
        <pc:spChg chg="mod">
          <ac:chgData name="Paul Miller" userId="a80615469a302f42" providerId="LiveId" clId="{9E15B4EF-E35D-4647-86BF-E8AC222B4789}" dt="2018-03-14T14:42:00.620" v="3759" actId="27636"/>
          <ac:spMkLst>
            <pc:docMk/>
            <pc:sldMk cId="4260481615" sldId="300"/>
            <ac:spMk id="3" creationId="{830E738F-ED78-4ABF-99E9-CBC1CB7F6FE7}"/>
          </ac:spMkLst>
        </pc:spChg>
      </pc:sldChg>
      <pc:sldChg chg="modSp add">
        <pc:chgData name="Paul Miller" userId="a80615469a302f42" providerId="LiveId" clId="{9E15B4EF-E35D-4647-86BF-E8AC222B4789}" dt="2018-03-14T14:42:09.133" v="3769" actId="20577"/>
        <pc:sldMkLst>
          <pc:docMk/>
          <pc:sldMk cId="1586064066" sldId="301"/>
        </pc:sldMkLst>
        <pc:spChg chg="mod">
          <ac:chgData name="Paul Miller" userId="a80615469a302f42" providerId="LiveId" clId="{9E15B4EF-E35D-4647-86BF-E8AC222B4789}" dt="2018-03-14T14:42:09.133" v="3769" actId="20577"/>
          <ac:spMkLst>
            <pc:docMk/>
            <pc:sldMk cId="1586064066" sldId="301"/>
            <ac:spMk id="2" creationId="{85A3D680-479F-4471-B666-EBF2D6EF7510}"/>
          </ac:spMkLst>
        </pc:spChg>
        <pc:spChg chg="mod">
          <ac:chgData name="Paul Miller" userId="a80615469a302f42" providerId="LiveId" clId="{9E15B4EF-E35D-4647-86BF-E8AC222B4789}" dt="2018-03-14T14:42:06.161" v="3761" actId="20577"/>
          <ac:spMkLst>
            <pc:docMk/>
            <pc:sldMk cId="1586064066" sldId="301"/>
            <ac:spMk id="3" creationId="{0D5ED33D-3B32-4BB4-9FAF-9AE95FB4F882}"/>
          </ac:spMkLst>
        </pc:spChg>
      </pc:sldChg>
      <pc:sldChg chg="addSp delSp modSp add">
        <pc:chgData name="Paul Miller" userId="a80615469a302f42" providerId="LiveId" clId="{9E15B4EF-E35D-4647-86BF-E8AC222B4789}" dt="2018-03-14T14:49:17.472" v="3788" actId="1076"/>
        <pc:sldMkLst>
          <pc:docMk/>
          <pc:sldMk cId="2397886596" sldId="302"/>
        </pc:sldMkLst>
        <pc:spChg chg="mod">
          <ac:chgData name="Paul Miller" userId="a80615469a302f42" providerId="LiveId" clId="{9E15B4EF-E35D-4647-86BF-E8AC222B4789}" dt="2018-03-14T14:42:20.262" v="3781" actId="20577"/>
          <ac:spMkLst>
            <pc:docMk/>
            <pc:sldMk cId="2397886596" sldId="302"/>
            <ac:spMk id="2" creationId="{F9979EC9-2CCB-4724-A595-F81191E2804A}"/>
          </ac:spMkLst>
        </pc:spChg>
        <pc:spChg chg="del">
          <ac:chgData name="Paul Miller" userId="a80615469a302f42" providerId="LiveId" clId="{9E15B4EF-E35D-4647-86BF-E8AC222B4789}" dt="2018-03-14T14:48:29.674" v="3782" actId="478"/>
          <ac:spMkLst>
            <pc:docMk/>
            <pc:sldMk cId="2397886596" sldId="302"/>
            <ac:spMk id="3" creationId="{E86FAB5D-1B49-40A0-ACAF-802A0BC5FDF4}"/>
          </ac:spMkLst>
        </pc:spChg>
        <pc:picChg chg="add mod">
          <ac:chgData name="Paul Miller" userId="a80615469a302f42" providerId="LiveId" clId="{9E15B4EF-E35D-4647-86BF-E8AC222B4789}" dt="2018-03-14T14:48:35.844" v="3785" actId="14100"/>
          <ac:picMkLst>
            <pc:docMk/>
            <pc:sldMk cId="2397886596" sldId="302"/>
            <ac:picMk id="4" creationId="{72EFACC7-0395-491C-B7E7-43D0BF896CC8}"/>
          </ac:picMkLst>
        </pc:picChg>
        <pc:picChg chg="add mod">
          <ac:chgData name="Paul Miller" userId="a80615469a302f42" providerId="LiveId" clId="{9E15B4EF-E35D-4647-86BF-E8AC222B4789}" dt="2018-03-14T14:49:17.472" v="3788" actId="1076"/>
          <ac:picMkLst>
            <pc:docMk/>
            <pc:sldMk cId="2397886596" sldId="302"/>
            <ac:picMk id="5" creationId="{94ACEF9E-A3BF-4AD8-9175-039F7B3B9EC5}"/>
          </ac:picMkLst>
        </pc:picChg>
      </pc:sldChg>
      <pc:sldChg chg="modSp add">
        <pc:chgData name="Paul Miller" userId="a80615469a302f42" providerId="LiveId" clId="{9E15B4EF-E35D-4647-86BF-E8AC222B4789}" dt="2018-03-14T16:20:05.542" v="4254" actId="13926"/>
        <pc:sldMkLst>
          <pc:docMk/>
          <pc:sldMk cId="782357416" sldId="303"/>
        </pc:sldMkLst>
        <pc:spChg chg="mod">
          <ac:chgData name="Paul Miller" userId="a80615469a302f42" providerId="LiveId" clId="{9E15B4EF-E35D-4647-86BF-E8AC222B4789}" dt="2018-03-14T14:50:31.028" v="3798" actId="20577"/>
          <ac:spMkLst>
            <pc:docMk/>
            <pc:sldMk cId="782357416" sldId="303"/>
            <ac:spMk id="2" creationId="{1C41E937-2CD7-4A5B-8924-38C402B4881D}"/>
          </ac:spMkLst>
        </pc:spChg>
        <pc:spChg chg="mod">
          <ac:chgData name="Paul Miller" userId="a80615469a302f42" providerId="LiveId" clId="{9E15B4EF-E35D-4647-86BF-E8AC222B4789}" dt="2018-03-14T16:20:05.542" v="4254" actId="13926"/>
          <ac:spMkLst>
            <pc:docMk/>
            <pc:sldMk cId="782357416" sldId="303"/>
            <ac:spMk id="3" creationId="{81E4BC51-E8C9-4259-9B39-945CD0CAE8D9}"/>
          </ac:spMkLst>
        </pc:spChg>
      </pc:sldChg>
      <pc:sldChg chg="modSp add">
        <pc:chgData name="Paul Miller" userId="a80615469a302f42" providerId="LiveId" clId="{9E15B4EF-E35D-4647-86BF-E8AC222B4789}" dt="2018-03-14T14:58:52.740" v="4153" actId="20577"/>
        <pc:sldMkLst>
          <pc:docMk/>
          <pc:sldMk cId="1063239450" sldId="304"/>
        </pc:sldMkLst>
        <pc:spChg chg="mod">
          <ac:chgData name="Paul Miller" userId="a80615469a302f42" providerId="LiveId" clId="{9E15B4EF-E35D-4647-86BF-E8AC222B4789}" dt="2018-03-14T14:57:10.827" v="3983" actId="20577"/>
          <ac:spMkLst>
            <pc:docMk/>
            <pc:sldMk cId="1063239450" sldId="304"/>
            <ac:spMk id="2" creationId="{3721A9E8-AC8B-4BF0-869B-308855673A86}"/>
          </ac:spMkLst>
        </pc:spChg>
        <pc:spChg chg="mod">
          <ac:chgData name="Paul Miller" userId="a80615469a302f42" providerId="LiveId" clId="{9E15B4EF-E35D-4647-86BF-E8AC222B4789}" dt="2018-03-14T14:58:52.740" v="4153" actId="20577"/>
          <ac:spMkLst>
            <pc:docMk/>
            <pc:sldMk cId="1063239450" sldId="304"/>
            <ac:spMk id="3" creationId="{9F0B6D03-DAF7-4237-AE4E-1A97F21B0A03}"/>
          </ac:spMkLst>
        </pc:spChg>
      </pc:sldChg>
      <pc:sldChg chg="modSp add">
        <pc:chgData name="Paul Miller" userId="a80615469a302f42" providerId="LiveId" clId="{9E15B4EF-E35D-4647-86BF-E8AC222B4789}" dt="2018-03-14T15:02:55.381" v="4166" actId="13926"/>
        <pc:sldMkLst>
          <pc:docMk/>
          <pc:sldMk cId="1713806832" sldId="305"/>
        </pc:sldMkLst>
        <pc:spChg chg="mod">
          <ac:chgData name="Paul Miller" userId="a80615469a302f42" providerId="LiveId" clId="{9E15B4EF-E35D-4647-86BF-E8AC222B4789}" dt="2018-03-14T14:58:01.255" v="4022" actId="20577"/>
          <ac:spMkLst>
            <pc:docMk/>
            <pc:sldMk cId="1713806832" sldId="305"/>
            <ac:spMk id="2" creationId="{993A13A0-6A5D-43FF-B517-7EB225DEBDB4}"/>
          </ac:spMkLst>
        </pc:spChg>
        <pc:spChg chg="mod">
          <ac:chgData name="Paul Miller" userId="a80615469a302f42" providerId="LiveId" clId="{9E15B4EF-E35D-4647-86BF-E8AC222B4789}" dt="2018-03-14T15:02:55.381" v="4166" actId="13926"/>
          <ac:spMkLst>
            <pc:docMk/>
            <pc:sldMk cId="1713806832" sldId="305"/>
            <ac:spMk id="3" creationId="{F7BF64B0-4664-43FA-ABAD-872C7F849171}"/>
          </ac:spMkLst>
        </pc:spChg>
      </pc:sldChg>
      <pc:sldChg chg="add">
        <pc:chgData name="Paul Miller" userId="a80615469a302f42" providerId="LiveId" clId="{9E15B4EF-E35D-4647-86BF-E8AC222B4789}" dt="2018-03-14T15:03:07.733" v="4167" actId="13926"/>
        <pc:sldMkLst>
          <pc:docMk/>
          <pc:sldMk cId="1951295164" sldId="306"/>
        </pc:sldMkLst>
      </pc:sldChg>
      <pc:sldChg chg="addSp delSp modSp add">
        <pc:chgData name="Paul Miller" userId="a80615469a302f42" providerId="LiveId" clId="{9E15B4EF-E35D-4647-86BF-E8AC222B4789}" dt="2018-03-14T15:04:12.003" v="4207" actId="20577"/>
        <pc:sldMkLst>
          <pc:docMk/>
          <pc:sldMk cId="2320291138" sldId="307"/>
        </pc:sldMkLst>
        <pc:spChg chg="del">
          <ac:chgData name="Paul Miller" userId="a80615469a302f42" providerId="LiveId" clId="{9E15B4EF-E35D-4647-86BF-E8AC222B4789}" dt="2018-03-14T15:03:54.482" v="4171" actId="20577"/>
          <ac:spMkLst>
            <pc:docMk/>
            <pc:sldMk cId="2320291138" sldId="307"/>
            <ac:spMk id="2" creationId="{287E044A-5B68-4742-B78F-0F1AE436ADC5}"/>
          </ac:spMkLst>
        </pc:spChg>
        <pc:spChg chg="add mod">
          <ac:chgData name="Paul Miller" userId="a80615469a302f42" providerId="LiveId" clId="{9E15B4EF-E35D-4647-86BF-E8AC222B4789}" dt="2018-03-14T15:04:01.851" v="4182" actId="20577"/>
          <ac:spMkLst>
            <pc:docMk/>
            <pc:sldMk cId="2320291138" sldId="307"/>
            <ac:spMk id="3" creationId="{0AA3D764-FBA5-438B-959A-A9D4B1178805}"/>
          </ac:spMkLst>
        </pc:spChg>
        <pc:spChg chg="add mod">
          <ac:chgData name="Paul Miller" userId="a80615469a302f42" providerId="LiveId" clId="{9E15B4EF-E35D-4647-86BF-E8AC222B4789}" dt="2018-03-14T15:04:12.003" v="4207" actId="20577"/>
          <ac:spMkLst>
            <pc:docMk/>
            <pc:sldMk cId="2320291138" sldId="307"/>
            <ac:spMk id="4" creationId="{128D242E-748A-4DDB-A1ED-647760CC0AF7}"/>
          </ac:spMkLst>
        </pc:spChg>
      </pc:sldChg>
      <pc:sldChg chg="delSp add">
        <pc:chgData name="Paul Miller" userId="a80615469a302f42" providerId="LiveId" clId="{9E15B4EF-E35D-4647-86BF-E8AC222B4789}" dt="2018-03-14T15:05:57.709" v="4215" actId="13926"/>
        <pc:sldMkLst>
          <pc:docMk/>
          <pc:sldMk cId="437697498" sldId="308"/>
        </pc:sldMkLst>
        <pc:spChg chg="del">
          <ac:chgData name="Paul Miller" userId="a80615469a302f42" providerId="LiveId" clId="{9E15B4EF-E35D-4647-86BF-E8AC222B4789}" dt="2018-03-14T15:05:57.709" v="4215" actId="13926"/>
          <ac:spMkLst>
            <pc:docMk/>
            <pc:sldMk cId="437697498" sldId="308"/>
            <ac:spMk id="2" creationId="{F4366811-DB9C-4403-B49D-CBF2A2325150}"/>
          </ac:spMkLst>
        </pc:spChg>
      </pc:sldChg>
      <pc:sldChg chg="addSp delSp modSp add">
        <pc:chgData name="Paul Miller" userId="a80615469a302f42" providerId="LiveId" clId="{9E15B4EF-E35D-4647-86BF-E8AC222B4789}" dt="2018-03-14T15:17:46.346" v="4248" actId="13926"/>
        <pc:sldMkLst>
          <pc:docMk/>
          <pc:sldMk cId="3298339076" sldId="309"/>
        </pc:sldMkLst>
        <pc:spChg chg="add mod">
          <ac:chgData name="Paul Miller" userId="a80615469a302f42" providerId="LiveId" clId="{9E15B4EF-E35D-4647-86BF-E8AC222B4789}" dt="2018-03-14T15:09:33.653" v="4240" actId="20577"/>
          <ac:spMkLst>
            <pc:docMk/>
            <pc:sldMk cId="3298339076" sldId="309"/>
            <ac:spMk id="2" creationId="{C350ABFC-28F5-43E9-AD63-2C108AB31FEE}"/>
          </ac:spMkLst>
        </pc:spChg>
        <pc:spChg chg="add del mod">
          <ac:chgData name="Paul Miller" userId="a80615469a302f42" providerId="LiveId" clId="{9E15B4EF-E35D-4647-86BF-E8AC222B4789}" dt="2018-03-14T15:17:46.346" v="4248" actId="13926"/>
          <ac:spMkLst>
            <pc:docMk/>
            <pc:sldMk cId="3298339076" sldId="309"/>
            <ac:spMk id="3" creationId="{ABD01CE9-56E6-445E-B2D0-4C17F27FF841}"/>
          </ac:spMkLst>
        </pc:spChg>
        <pc:picChg chg="add mod">
          <ac:chgData name="Paul Miller" userId="a80615469a302f42" providerId="LiveId" clId="{9E15B4EF-E35D-4647-86BF-E8AC222B4789}" dt="2018-03-14T15:17:46.346" v="4248" actId="13926"/>
          <ac:picMkLst>
            <pc:docMk/>
            <pc:sldMk cId="3298339076" sldId="309"/>
            <ac:picMk id="4" creationId="{CBD88F2E-3BBE-4EB7-80F8-E5EAD20D25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023"/>
            <a:ext cx="9144000" cy="13079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460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ADFED0-EC4F-4418-8A1B-6BC9C5068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72" y="126410"/>
            <a:ext cx="2425257" cy="1823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CB01CD-0D39-4F56-8648-F2FB6B89A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32" y="5627716"/>
            <a:ext cx="1752068" cy="11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25"/>
              <a:t>Click to edit Master title style</a:t>
            </a:r>
            <a:endParaRPr sz="5625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531"/>
              <a:t>Edit Master text styles</a:t>
            </a:r>
          </a:p>
          <a:p>
            <a:pPr lvl="1">
              <a:defRPr sz="1800"/>
            </a:pPr>
            <a:r>
              <a:rPr lang="en-US" sz="2531"/>
              <a:t>Second level</a:t>
            </a:r>
          </a:p>
          <a:p>
            <a:pPr lvl="2">
              <a:defRPr sz="1800"/>
            </a:pPr>
            <a:r>
              <a:rPr lang="en-US" sz="2531"/>
              <a:t>Third level</a:t>
            </a:r>
          </a:p>
          <a:p>
            <a:pPr lvl="3">
              <a:defRPr sz="1800"/>
            </a:pPr>
            <a:r>
              <a:rPr lang="en-US" sz="2531"/>
              <a:t>Fourth level</a:t>
            </a:r>
          </a:p>
          <a:p>
            <a:pPr lvl="4">
              <a:defRPr sz="1800"/>
            </a:pPr>
            <a:r>
              <a:rPr lang="en-US" sz="2531"/>
              <a:t>Fifth level</a:t>
            </a:r>
            <a:endParaRPr sz="2531"/>
          </a:p>
        </p:txBody>
      </p:sp>
    </p:spTree>
    <p:extLst>
      <p:ext uri="{BB962C8B-B14F-4D97-AF65-F5344CB8AC3E}">
        <p14:creationId xmlns:p14="http://schemas.microsoft.com/office/powerpoint/2010/main" val="40428949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25"/>
              <a:t>Click to edit Master title style</a:t>
            </a:r>
            <a:endParaRPr sz="5625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531"/>
              <a:t>Edit Master text styles</a:t>
            </a:r>
          </a:p>
          <a:p>
            <a:pPr lvl="1">
              <a:defRPr sz="1800"/>
            </a:pPr>
            <a:r>
              <a:rPr lang="en-US" sz="2531"/>
              <a:t>Second level</a:t>
            </a:r>
          </a:p>
          <a:p>
            <a:pPr lvl="2">
              <a:defRPr sz="1800"/>
            </a:pPr>
            <a:r>
              <a:rPr lang="en-US" sz="2531"/>
              <a:t>Third level</a:t>
            </a:r>
          </a:p>
          <a:p>
            <a:pPr lvl="3">
              <a:defRPr sz="1800"/>
            </a:pPr>
            <a:r>
              <a:rPr lang="en-US" sz="2531"/>
              <a:t>Fourth level</a:t>
            </a:r>
          </a:p>
          <a:p>
            <a:pPr lvl="4">
              <a:defRPr sz="1800"/>
            </a:pPr>
            <a:r>
              <a:rPr lang="en-US" sz="2531"/>
              <a:t>Fifth level</a:t>
            </a:r>
            <a:endParaRPr sz="253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AB779-D35B-4D54-8A0D-F3B249EE4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3385"/>
            <a:ext cx="1030499" cy="77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42917-A23C-4948-965C-2D397CB6A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95" y="6267796"/>
            <a:ext cx="908005" cy="5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21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2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90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542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542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6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9047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14382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904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14382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8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9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261" y="306935"/>
            <a:ext cx="10515600" cy="898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948" y="1235423"/>
            <a:ext cx="10515600" cy="503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7E18C-492E-4562-A62D-33587FE2ED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796"/>
            <a:ext cx="785170" cy="590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C570F2-5172-4993-9DB9-BCABDE48DE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12" y="6267794"/>
            <a:ext cx="888288" cy="5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scic.kahootz.com/" TargetMode="External"/><Relationship Id="rId2" Type="http://schemas.openxmlformats.org/officeDocument/2006/relationships/hyperlink" Target="https://confluence.ihtsdotools.org/display/DOC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B4E7-4D13-4E92-9C62-9915810D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Terminologies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EBC54-BF1C-4001-B883-DAD5E9F71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bit more about Read Codes and SNOMED CT</a:t>
            </a:r>
          </a:p>
        </p:txBody>
      </p:sp>
    </p:spTree>
    <p:extLst>
      <p:ext uri="{BB962C8B-B14F-4D97-AF65-F5344CB8AC3E}">
        <p14:creationId xmlns:p14="http://schemas.microsoft.com/office/powerpoint/2010/main" val="419611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604" y="792162"/>
            <a:ext cx="9195435" cy="48364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402" y="541337"/>
            <a:ext cx="7899718" cy="51787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2070" y="881062"/>
            <a:ext cx="7791450" cy="4463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V2, 5 Byte – ‘Term Codes’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EB507-E090-4F7A-965D-32FE6ABB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1" y="1255878"/>
            <a:ext cx="3717758" cy="3758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FD5B39-04AB-4170-BC75-C7F12D9C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00" y="1782327"/>
            <a:ext cx="4199322" cy="43098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77B5-E5D5-4DC5-81DA-0E414782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Incorrect Synonyms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FDB97-88AE-4358-9949-DDDA5AB2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47" y="1320316"/>
            <a:ext cx="4502066" cy="44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FD1FB-46A5-47B5-B545-7682F3E7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 / Short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4D5BA-6940-49FF-9CD3-975AD128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64" y="1594457"/>
            <a:ext cx="9837579" cy="2246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13F5F0-7FF3-4BF3-9AAC-64D36DB9BB98}"/>
              </a:ext>
            </a:extLst>
          </p:cNvPr>
          <p:cNvSpPr/>
          <p:nvPr/>
        </p:nvSpPr>
        <p:spPr>
          <a:xfrm>
            <a:off x="813261" y="1299411"/>
            <a:ext cx="1467926" cy="2743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D8BA-49C8-43D3-BCAB-17128AA8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Drugs in Read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8D84D-D9E5-43FF-8638-60BC0D39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5" y="1205345"/>
            <a:ext cx="83724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68BD-C744-4202-9115-81C502BD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Negation 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6F3D1-0A75-4F73-89F1-F3773A93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0" y="1884546"/>
            <a:ext cx="5210791" cy="2167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2518C-2D75-428F-B7B6-078033E4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01" y="1884546"/>
            <a:ext cx="5075660" cy="31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6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ACFD-1216-4E6D-AFA9-2B8AB731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Flat Hierarchy – Single Meaning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04272-2090-44E7-A012-C629208C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1" y="1426543"/>
            <a:ext cx="5072016" cy="2327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45599-3328-419D-BB35-4063144F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87" y="4119662"/>
            <a:ext cx="2514600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8BE47-22EA-4D27-B772-86CF105E9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6542"/>
            <a:ext cx="5473486" cy="2327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ADDBA-A644-49CA-9E61-BE8B2F01A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868" y="4119662"/>
            <a:ext cx="2571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5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1BDD-33E5-41C8-8CA4-3E4D06AF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53EF8-3D2B-4779-BEF9-C792C86C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04" y="1266825"/>
            <a:ext cx="83629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3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09F1-DC59-4DBD-91D3-7BD96902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F465D-70EF-43AD-B131-5AD25BB2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314450"/>
            <a:ext cx="104298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3B0B-FB2C-433C-ADBF-FC78A68D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and Deletions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215FE-92B4-4255-8940-BCBC64CF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53" y="1299410"/>
            <a:ext cx="6021535" cy="46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9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2815-0518-41C2-9189-E1E27BEA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…Only UK General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F8A09-A175-4ABD-9B5C-20BF46ED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2" y="1205345"/>
            <a:ext cx="6610149" cy="4957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6F60EF-4239-4DD3-93FE-54772DD8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74" y="1754010"/>
            <a:ext cx="4666684" cy="38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5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9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A3D764-FBA5-438B-959A-A9D4B1178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SNOMED 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8D242E-748A-4DDB-A1ED-647760CC0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Advanced features</a:t>
            </a:r>
          </a:p>
        </p:txBody>
      </p:sp>
    </p:spTree>
    <p:extLst>
      <p:ext uri="{BB962C8B-B14F-4D97-AF65-F5344CB8AC3E}">
        <p14:creationId xmlns:p14="http://schemas.microsoft.com/office/powerpoint/2010/main" val="232029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A94C29-58B9-43D3-BF79-2B4A157D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4" y="503221"/>
            <a:ext cx="5679236" cy="2704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24DAED-FAB1-48CF-8E71-2BF6878D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62" y="1609373"/>
            <a:ext cx="6940274" cy="48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D9EB-B214-4E6C-8255-77E234D7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00900-B41A-4A9E-A070-58DD1DFF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747712"/>
            <a:ext cx="57054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4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C813-6967-4D35-8ED1-BC0E00B4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Browser - Editions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7AF10-09FD-432E-889B-9CEA0EEE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495425"/>
            <a:ext cx="73247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8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A110-EBB9-44AB-946F-FF7A108E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Tour!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7F8BF-2D71-4AA4-A0C1-8A598E0F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80" y="2800149"/>
            <a:ext cx="672465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278BA-EAD7-4C48-8E69-19A8C29E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15" y="1388384"/>
            <a:ext cx="57245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43DC-30AE-4F01-AF56-6148F154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Hierarchy / Taxonomy / Root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49D19-AC48-44DE-8979-6B65B86B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40" y="1289785"/>
            <a:ext cx="3636756" cy="5137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42216-FC6F-4710-84A3-B4C98EB7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69" y="1139462"/>
            <a:ext cx="5230692" cy="54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C65B-9598-468A-92A1-7EB112C6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52FCF-7A45-4610-943C-C9EB24C1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5" y="1205345"/>
            <a:ext cx="3331040" cy="4830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942E8-3217-40EC-8452-91CC180E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52" y="2508515"/>
            <a:ext cx="7932915" cy="24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3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6A4B6-B250-487B-9E64-EC23AE50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Code Browser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01703-8274-4855-AE3C-343FCCD4E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84" y="1397849"/>
            <a:ext cx="8212592" cy="3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3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6072-E78E-41C9-9AAA-025D9D72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Meningitis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16281-679F-49B1-8231-432FED08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109662"/>
            <a:ext cx="110299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261F-3833-45FB-B700-1F1B2496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Meningitis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17EF3-2C70-4E20-B75E-C6AB5FC2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533525"/>
            <a:ext cx="100393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2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F80-8877-4FDD-AEBF-50617CCF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Defined / Primitive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BD684-B27F-4A38-B52E-FB4A0794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02" y="1365783"/>
            <a:ext cx="9789596" cy="39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7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9161-B1A2-40BC-8A8C-1F9FCA78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Defined or Primitive?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D3F91-D8B3-4E8F-9425-AF823B37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137968"/>
            <a:ext cx="9556031" cy="50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7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F4E7-EC63-477E-95CD-AFA74ADA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Diagramming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61E1A-1771-4CE0-BCFE-4221B35E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295400"/>
            <a:ext cx="91154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8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987-548A-4077-B795-806FF13A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CA9C-FA4E-46E8-869C-8CB55B14E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Release Format 2 (RF2)</a:t>
            </a:r>
          </a:p>
          <a:p>
            <a:pPr lvl="1"/>
            <a:r>
              <a:rPr lang="en-GB" dirty="0"/>
              <a:t>From 2012</a:t>
            </a:r>
          </a:p>
          <a:p>
            <a:pPr lvl="1"/>
            <a:r>
              <a:rPr lang="en-GB" dirty="0"/>
              <a:t>RF1 before that!</a:t>
            </a:r>
          </a:p>
          <a:p>
            <a:r>
              <a:rPr lang="en-GB" dirty="0"/>
              <a:t>Release Formats represent</a:t>
            </a:r>
          </a:p>
          <a:p>
            <a:pPr lvl="1"/>
            <a:r>
              <a:rPr lang="en-GB" dirty="0"/>
              <a:t>Concepts (Injury of Head)</a:t>
            </a:r>
          </a:p>
          <a:p>
            <a:pPr lvl="1"/>
            <a:r>
              <a:rPr lang="en-GB" dirty="0"/>
              <a:t>Descriptions (HI –Head Injury)</a:t>
            </a:r>
          </a:p>
          <a:p>
            <a:pPr lvl="1"/>
            <a:r>
              <a:rPr lang="en-GB" dirty="0"/>
              <a:t>Relationships (ISA Head and Neck Injury)</a:t>
            </a:r>
          </a:p>
          <a:p>
            <a:r>
              <a:rPr lang="en-GB" dirty="0"/>
              <a:t>Also provide for</a:t>
            </a:r>
          </a:p>
          <a:p>
            <a:pPr lvl="1"/>
            <a:r>
              <a:rPr lang="en-GB" dirty="0"/>
              <a:t>Reference Sets</a:t>
            </a:r>
          </a:p>
          <a:p>
            <a:r>
              <a:rPr lang="en-GB" dirty="0"/>
              <a:t>And provided as:</a:t>
            </a:r>
          </a:p>
          <a:p>
            <a:pPr lvl="1"/>
            <a:r>
              <a:rPr lang="en-GB" dirty="0"/>
              <a:t>Tab-delimited files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A2589-F46B-4112-BE8F-BB57F1E4E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5422"/>
            <a:ext cx="5181600" cy="24414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Full</a:t>
            </a:r>
          </a:p>
          <a:p>
            <a:pPr lvl="1"/>
            <a:r>
              <a:rPr lang="en-GB" dirty="0"/>
              <a:t>Everything and all the history</a:t>
            </a:r>
          </a:p>
          <a:p>
            <a:r>
              <a:rPr lang="en-GB" dirty="0"/>
              <a:t>Snapshot</a:t>
            </a:r>
          </a:p>
          <a:p>
            <a:pPr lvl="1"/>
            <a:r>
              <a:rPr lang="en-GB" dirty="0"/>
              <a:t>Just the current release</a:t>
            </a:r>
          </a:p>
          <a:p>
            <a:r>
              <a:rPr lang="en-GB" dirty="0"/>
              <a:t>Delta</a:t>
            </a:r>
          </a:p>
          <a:p>
            <a:pPr lvl="1"/>
            <a:r>
              <a:rPr lang="en-GB" dirty="0"/>
              <a:t>Just the changes since last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192BC-2529-41AA-B9CC-3B56821D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33" y="4294372"/>
            <a:ext cx="7067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92A0-1C83-45D8-B276-6462BAB2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C15A4-6B34-467A-9834-D71CCBEBB0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Changes to:</a:t>
            </a:r>
          </a:p>
          <a:p>
            <a:pPr lvl="1"/>
            <a:r>
              <a:rPr lang="en-GB" dirty="0"/>
              <a:t>Concept</a:t>
            </a:r>
          </a:p>
          <a:p>
            <a:pPr lvl="1"/>
            <a:r>
              <a:rPr lang="en-GB" dirty="0"/>
              <a:t>Description</a:t>
            </a:r>
          </a:p>
          <a:p>
            <a:pPr lvl="1"/>
            <a:r>
              <a:rPr lang="en-GB" dirty="0"/>
              <a:t>Relationship</a:t>
            </a:r>
          </a:p>
          <a:p>
            <a:r>
              <a:rPr lang="en-GB" dirty="0"/>
              <a:t>Changes types:</a:t>
            </a:r>
          </a:p>
          <a:p>
            <a:pPr lvl="1"/>
            <a:r>
              <a:rPr lang="en-GB" dirty="0"/>
              <a:t>Addition</a:t>
            </a:r>
          </a:p>
          <a:p>
            <a:pPr lvl="1"/>
            <a:r>
              <a:rPr lang="en-GB" dirty="0"/>
              <a:t>Inactivation</a:t>
            </a:r>
          </a:p>
          <a:p>
            <a:pPr lvl="1"/>
            <a:r>
              <a:rPr lang="en-GB" dirty="0"/>
              <a:t>Reactivation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9FB2CD-4036-4A98-BF48-7A38A10C4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Managed by</a:t>
            </a:r>
          </a:p>
          <a:p>
            <a:pPr lvl="1"/>
            <a:r>
              <a:rPr lang="en-GB" dirty="0"/>
              <a:t>Release Files</a:t>
            </a:r>
          </a:p>
          <a:p>
            <a:pPr lvl="1"/>
            <a:r>
              <a:rPr lang="en-GB" dirty="0" err="1"/>
              <a:t>EffectiveDate</a:t>
            </a:r>
            <a:r>
              <a:rPr lang="en-GB" dirty="0"/>
              <a:t> and Active Column</a:t>
            </a:r>
          </a:p>
          <a:p>
            <a:r>
              <a:rPr lang="en-GB" dirty="0"/>
              <a:t>Consider</a:t>
            </a:r>
          </a:p>
          <a:p>
            <a:pPr lvl="1"/>
            <a:r>
              <a:rPr lang="en-GB" dirty="0"/>
              <a:t>Changes to relationships</a:t>
            </a:r>
          </a:p>
          <a:p>
            <a:pPr lvl="1"/>
            <a:r>
              <a:rPr lang="en-GB" dirty="0"/>
              <a:t>Concept inactivation</a:t>
            </a:r>
          </a:p>
          <a:p>
            <a:pPr lvl="1"/>
            <a:r>
              <a:rPr lang="en-GB" dirty="0"/>
              <a:t>Loss of relationships!</a:t>
            </a:r>
          </a:p>
          <a:p>
            <a:pPr lvl="1"/>
            <a:r>
              <a:rPr lang="en-GB" dirty="0"/>
              <a:t>Query Table NHSD</a:t>
            </a:r>
          </a:p>
        </p:txBody>
      </p:sp>
    </p:spTree>
    <p:extLst>
      <p:ext uri="{BB962C8B-B14F-4D97-AF65-F5344CB8AC3E}">
        <p14:creationId xmlns:p14="http://schemas.microsoft.com/office/powerpoint/2010/main" val="78315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9EF1-AE97-4213-9F54-E3F2C12E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B88D-B291-4D31-BFD6-DC4890DABA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“Subset”</a:t>
            </a:r>
          </a:p>
          <a:p>
            <a:pPr lvl="1"/>
            <a:r>
              <a:rPr lang="en-GB" dirty="0"/>
              <a:t>Is just any collection (set) of components</a:t>
            </a:r>
          </a:p>
          <a:p>
            <a:pPr lvl="1"/>
            <a:r>
              <a:rPr lang="en-GB" dirty="0"/>
              <a:t>Typically component of only one type</a:t>
            </a:r>
          </a:p>
          <a:p>
            <a:r>
              <a:rPr lang="en-GB" dirty="0"/>
              <a:t>“</a:t>
            </a:r>
            <a:r>
              <a:rPr lang="en-GB" dirty="0" err="1"/>
              <a:t>Refset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= Reference Set</a:t>
            </a:r>
          </a:p>
          <a:p>
            <a:pPr lvl="1"/>
            <a:r>
              <a:rPr lang="en-GB" dirty="0"/>
              <a:t>A formal file format for distributing and defining subsets</a:t>
            </a:r>
          </a:p>
          <a:p>
            <a:pPr lvl="1"/>
            <a:r>
              <a:rPr lang="en-GB" dirty="0"/>
              <a:t>And the uses of that subset</a:t>
            </a:r>
          </a:p>
          <a:p>
            <a:pPr lvl="2"/>
            <a:r>
              <a:rPr lang="en-GB" dirty="0"/>
              <a:t>E.g. Language, mapping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47D12-E89A-4304-9DF1-F13AB4BBF0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“Value Set”</a:t>
            </a:r>
          </a:p>
          <a:p>
            <a:pPr lvl="1"/>
            <a:r>
              <a:rPr lang="en-GB" dirty="0"/>
              <a:t>A set of concept representations from one or more code systems</a:t>
            </a:r>
          </a:p>
          <a:p>
            <a:pPr lvl="1"/>
            <a:r>
              <a:rPr lang="en-GB" dirty="0"/>
              <a:t>Usually provides the picklist / terminology binding in an information model</a:t>
            </a:r>
          </a:p>
          <a:p>
            <a:pPr lvl="1"/>
            <a:r>
              <a:rPr lang="en-GB" dirty="0"/>
              <a:t>Can be determined from a </a:t>
            </a:r>
            <a:r>
              <a:rPr lang="en-GB" dirty="0" err="1"/>
              <a:t>Refset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689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E3EF9-8FF5-4CF8-85A6-25AD6458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29" y="471487"/>
            <a:ext cx="9050409" cy="51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18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A690D-EA16-4246-9A63-484246B0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</a:t>
            </a:r>
            <a:r>
              <a:rPr lang="en-GB" dirty="0" err="1"/>
              <a:t>Refsets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129BFD4-8CFE-4E5E-AACA-4C2A7D447AF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Extensional</a:t>
            </a:r>
          </a:p>
          <a:p>
            <a:pPr lvl="1"/>
            <a:r>
              <a:rPr lang="en-GB" dirty="0"/>
              <a:t>By Enumeration</a:t>
            </a:r>
          </a:p>
          <a:p>
            <a:pPr lvl="1"/>
            <a:r>
              <a:rPr lang="en-GB" dirty="0"/>
              <a:t>Someone picks the components</a:t>
            </a:r>
          </a:p>
          <a:p>
            <a:pPr lvl="1"/>
            <a:r>
              <a:rPr lang="en-GB" dirty="0"/>
              <a:t>“That one, that one and that one”</a:t>
            </a:r>
          </a:p>
          <a:p>
            <a:r>
              <a:rPr lang="en-GB" dirty="0"/>
              <a:t>Intentional</a:t>
            </a:r>
          </a:p>
          <a:p>
            <a:pPr lvl="1"/>
            <a:r>
              <a:rPr lang="en-GB" dirty="0"/>
              <a:t>A rule defines the content</a:t>
            </a:r>
          </a:p>
          <a:p>
            <a:pPr lvl="1"/>
            <a:r>
              <a:rPr lang="en-GB" dirty="0"/>
              <a:t>“All the ones that mean the patient has ‘Asthma’”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04833D-61B4-49A5-AE57-4C72A87399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Types</a:t>
            </a:r>
          </a:p>
          <a:p>
            <a:pPr lvl="1"/>
            <a:r>
              <a:rPr lang="en-GB" dirty="0"/>
              <a:t>Simple</a:t>
            </a:r>
          </a:p>
          <a:p>
            <a:pPr lvl="2"/>
            <a:r>
              <a:rPr lang="en-GB" dirty="0"/>
              <a:t>Only for subsets</a:t>
            </a:r>
          </a:p>
          <a:p>
            <a:pPr lvl="2"/>
            <a:r>
              <a:rPr lang="en-GB" dirty="0"/>
              <a:t>Must be extensional</a:t>
            </a:r>
          </a:p>
          <a:p>
            <a:pPr lvl="1"/>
            <a:r>
              <a:rPr lang="en-GB" dirty="0"/>
              <a:t>Language</a:t>
            </a:r>
          </a:p>
          <a:p>
            <a:pPr lvl="2"/>
            <a:r>
              <a:rPr lang="en-GB" dirty="0"/>
              <a:t>Only the descriptions change…</a:t>
            </a:r>
          </a:p>
          <a:p>
            <a:pPr lvl="1"/>
            <a:r>
              <a:rPr lang="en-GB" dirty="0"/>
              <a:t>Attribute value</a:t>
            </a:r>
          </a:p>
          <a:p>
            <a:pPr lvl="2"/>
            <a:r>
              <a:rPr lang="en-GB" dirty="0"/>
              <a:t>Assign some metadata value to a component e.g. ‘Inactivation Reason’</a:t>
            </a:r>
          </a:p>
          <a:p>
            <a:pPr lvl="1"/>
            <a:r>
              <a:rPr lang="en-GB" dirty="0"/>
              <a:t>Association Reference Set</a:t>
            </a:r>
          </a:p>
          <a:p>
            <a:pPr lvl="2"/>
            <a:r>
              <a:rPr lang="en-GB" dirty="0"/>
              <a:t>E.g. this concept is replaced by that concept</a:t>
            </a:r>
          </a:p>
        </p:txBody>
      </p:sp>
    </p:spTree>
    <p:extLst>
      <p:ext uri="{BB962C8B-B14F-4D97-AF65-F5344CB8AC3E}">
        <p14:creationId xmlns:p14="http://schemas.microsoft.com/office/powerpoint/2010/main" val="17851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9E76-44BF-45E4-8E30-D07F5C47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Browser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EAC5C-ECD4-4D32-BA8A-F5326650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02" y="1407224"/>
            <a:ext cx="7290008" cy="5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4405-015F-4470-B1CB-8BBF8BF1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types of </a:t>
            </a:r>
            <a:r>
              <a:rPr lang="en-GB" dirty="0" err="1"/>
              <a:t>Refset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A505-4C6E-416B-9A20-F8B514C123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Ordered</a:t>
            </a:r>
          </a:p>
          <a:p>
            <a:pPr lvl="1"/>
            <a:r>
              <a:rPr lang="en-GB" dirty="0"/>
              <a:t>A way of producing bespoke hierarchies and sort orders</a:t>
            </a:r>
          </a:p>
          <a:p>
            <a:r>
              <a:rPr lang="en-GB" dirty="0"/>
              <a:t>Annotation</a:t>
            </a:r>
          </a:p>
          <a:p>
            <a:pPr lvl="1"/>
            <a:r>
              <a:rPr lang="en-GB" dirty="0"/>
              <a:t>Can add some additional text to a component e.g. ‘use this code for…’</a:t>
            </a:r>
          </a:p>
          <a:p>
            <a:r>
              <a:rPr lang="en-GB" dirty="0"/>
              <a:t>Query</a:t>
            </a:r>
          </a:p>
          <a:p>
            <a:pPr lvl="1"/>
            <a:r>
              <a:rPr lang="en-GB" dirty="0"/>
              <a:t>Used to store a query that creates a simple </a:t>
            </a:r>
            <a:r>
              <a:rPr lang="en-GB" dirty="0" err="1"/>
              <a:t>refset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D7B36-9390-41D1-81E2-76E6625B09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Simple Map</a:t>
            </a:r>
          </a:p>
          <a:p>
            <a:pPr lvl="1"/>
            <a:r>
              <a:rPr lang="en-GB" dirty="0"/>
              <a:t>1 to 1</a:t>
            </a:r>
          </a:p>
          <a:p>
            <a:r>
              <a:rPr lang="en-GB" dirty="0"/>
              <a:t>Complex Map</a:t>
            </a:r>
          </a:p>
          <a:p>
            <a:pPr lvl="1"/>
            <a:r>
              <a:rPr lang="en-GB" dirty="0"/>
              <a:t>1 to Many etc</a:t>
            </a:r>
          </a:p>
          <a:p>
            <a:pPr lvl="1"/>
            <a:r>
              <a:rPr lang="en-GB" dirty="0"/>
              <a:t>Can have ‘</a:t>
            </a:r>
            <a:r>
              <a:rPr lang="en-GB" dirty="0" err="1"/>
              <a:t>mapAdvice</a:t>
            </a:r>
            <a:r>
              <a:rPr lang="en-GB" dirty="0"/>
              <a:t>’ value which clarifies the mapping</a:t>
            </a:r>
          </a:p>
          <a:p>
            <a:pPr lvl="1"/>
            <a:r>
              <a:rPr lang="en-GB" dirty="0" err="1"/>
              <a:t>MapRule</a:t>
            </a:r>
            <a:r>
              <a:rPr lang="en-GB" dirty="0"/>
              <a:t> which can be computed ‘if this then that’</a:t>
            </a:r>
          </a:p>
        </p:txBody>
      </p:sp>
    </p:spTree>
    <p:extLst>
      <p:ext uri="{BB962C8B-B14F-4D97-AF65-F5344CB8AC3E}">
        <p14:creationId xmlns:p14="http://schemas.microsoft.com/office/powerpoint/2010/main" val="2302976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50964-9AA6-427B-AA54-0A975B97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51" y="807721"/>
            <a:ext cx="8087325" cy="55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6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B960E-A457-42DD-ABE0-1AD665E0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72" y="634326"/>
            <a:ext cx="7965753" cy="53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90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EE20F-11B1-4782-9378-28450255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54" y="946295"/>
            <a:ext cx="6905221" cy="46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88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ABFC-28F5-43E9-AD63-2C108AB3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88F2E-3BBE-4EB7-80F8-E5EAD20D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981" y="1235075"/>
            <a:ext cx="949136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9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DAD8-48C2-48E9-90B4-D83129EC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and Post-coordinated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C589-7B23-42A3-ABC5-734E7549F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 coordinated</a:t>
            </a:r>
          </a:p>
          <a:p>
            <a:pPr lvl="1"/>
            <a:r>
              <a:rPr lang="en-GB" dirty="0"/>
              <a:t>Just means the concept is provided for you</a:t>
            </a:r>
          </a:p>
          <a:p>
            <a:pPr lvl="1"/>
            <a:r>
              <a:rPr lang="en-GB" dirty="0"/>
              <a:t>The whole of Read 2 is pre-coordinated</a:t>
            </a:r>
          </a:p>
          <a:p>
            <a:r>
              <a:rPr lang="en-GB" dirty="0"/>
              <a:t>Post coordinated</a:t>
            </a:r>
          </a:p>
          <a:p>
            <a:pPr lvl="1"/>
            <a:r>
              <a:rPr lang="en-GB" dirty="0"/>
              <a:t>Join up the concepts to make a new one!</a:t>
            </a:r>
          </a:p>
          <a:p>
            <a:pPr lvl="1"/>
            <a:r>
              <a:rPr lang="en-GB" dirty="0"/>
              <a:t>Complex – not any time soon</a:t>
            </a:r>
          </a:p>
          <a:p>
            <a:pPr lvl="1"/>
            <a:r>
              <a:rPr lang="en-GB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2523252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7BC9-4E4D-4523-A938-7CDD2B81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SNOMED CT Compositional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738F-ED78-4ABF-99E9-CBC1CB7F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SNOMED CT Compositional Grammar provides a syntax that enables clinical ideas to be represented, even when a single SNOMED CT concept does not capture the required level of detail.</a:t>
            </a:r>
          </a:p>
          <a:p>
            <a:r>
              <a:rPr lang="en-GB" dirty="0"/>
              <a:t>Clinical expressions using SNOMED CT concepts can be of two types: precoordinated expressions, which use a single SNOMED CT concept identifier; and </a:t>
            </a:r>
            <a:r>
              <a:rPr lang="en-GB" dirty="0" err="1"/>
              <a:t>postcoordinated</a:t>
            </a:r>
            <a:r>
              <a:rPr lang="en-GB" dirty="0"/>
              <a:t> expressions, which contain more than one SNOMED CT identifier.</a:t>
            </a:r>
          </a:p>
        </p:txBody>
      </p:sp>
    </p:spTree>
    <p:extLst>
      <p:ext uri="{BB962C8B-B14F-4D97-AF65-F5344CB8AC3E}">
        <p14:creationId xmlns:p14="http://schemas.microsoft.com/office/powerpoint/2010/main" val="4260481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D680-479F-4471-B666-EBF2D6EF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D33D-3B32-4BB4-9FAF-9AE95FB4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73211009 |Diabetes mellitus| </a:t>
            </a:r>
          </a:p>
          <a:p>
            <a:r>
              <a:rPr lang="en-GB" dirty="0"/>
              <a:t>421720008 |Spray dose form|  +  7946007 |Drug suspension| </a:t>
            </a:r>
          </a:p>
          <a:p>
            <a:r>
              <a:rPr lang="en-GB" dirty="0"/>
              <a:t>83152002 |Oophorectomy| :  405815000 |Procedure device|  =  122456005 |Laser device| </a:t>
            </a:r>
          </a:p>
          <a:p>
            <a:r>
              <a:rPr lang="en-GB" dirty="0"/>
              <a:t> 65801008 |Excision| :</a:t>
            </a:r>
            <a:br>
              <a:rPr lang="en-GB" dirty="0"/>
            </a:br>
            <a:r>
              <a:rPr lang="en-GB" dirty="0"/>
              <a:t>   405813007 |Procedure site - direct|  =  66754008 |Appendix structure| ,</a:t>
            </a:r>
            <a:br>
              <a:rPr lang="en-GB" dirty="0"/>
            </a:br>
            <a:r>
              <a:rPr lang="en-GB" dirty="0"/>
              <a:t>260870009 |Priority|  =  25876001 |Emergency|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64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9EC9-2CCB-4724-A595-F81191E2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Diagramming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FACC7-0395-491C-B7E7-43D0BF896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19225"/>
            <a:ext cx="3432319" cy="1395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ACEF9E-A3BF-4AD8-9175-039F7B3B9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419225"/>
            <a:ext cx="6086475" cy="42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86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A9E8-AC8B-4BF0-869B-30885567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 Constraint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6D03-DAF7-4237-AE4E-1A97F21B0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SNOMED CT Expression Constraint Language enables the </a:t>
            </a:r>
            <a:r>
              <a:rPr lang="en-GB" dirty="0" err="1"/>
              <a:t>intensional</a:t>
            </a:r>
            <a:r>
              <a:rPr lang="en-GB" dirty="0"/>
              <a:t> definition of a bounded set of clinical meanings. This is important for a number of use cases, including: </a:t>
            </a:r>
          </a:p>
          <a:p>
            <a:pPr lvl="1"/>
            <a:r>
              <a:rPr lang="en-GB" dirty="0"/>
              <a:t>Terminology Binding; </a:t>
            </a:r>
          </a:p>
          <a:p>
            <a:pPr lvl="1"/>
            <a:r>
              <a:rPr lang="en-GB" dirty="0" err="1"/>
              <a:t>Intensional</a:t>
            </a:r>
            <a:r>
              <a:rPr lang="en-GB" dirty="0"/>
              <a:t> Reference Set Definitions; </a:t>
            </a:r>
          </a:p>
          <a:p>
            <a:pPr lvl="1"/>
            <a:r>
              <a:rPr lang="en-GB" dirty="0"/>
              <a:t>SNOMED CT Content Queries; and </a:t>
            </a:r>
          </a:p>
          <a:p>
            <a:pPr lvl="1"/>
            <a:r>
              <a:rPr lang="en-GB" dirty="0"/>
              <a:t>SNOMED CT concept model specifications</a:t>
            </a:r>
          </a:p>
          <a:p>
            <a:r>
              <a:rPr lang="en-GB" dirty="0"/>
              <a:t>Is basically a syntax for queries on content</a:t>
            </a:r>
          </a:p>
          <a:p>
            <a:pPr lvl="1"/>
            <a:r>
              <a:rPr lang="en-GB" dirty="0"/>
              <a:t>E.g. Find all concepts of abscess affecting lungs</a:t>
            </a:r>
          </a:p>
        </p:txBody>
      </p:sp>
    </p:spTree>
    <p:extLst>
      <p:ext uri="{BB962C8B-B14F-4D97-AF65-F5344CB8AC3E}">
        <p14:creationId xmlns:p14="http://schemas.microsoft.com/office/powerpoint/2010/main" val="106323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A13D-5256-4A66-A33E-7D972F32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BC41A-107F-4B0E-BC97-D53215B1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94" y="1346246"/>
            <a:ext cx="5722570" cy="46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36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13A0-6A5D-43FF-B517-7EB225DE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 Constraint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64B0-4664-43FA-ABAD-872C7F84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&lt;  404684003 |Clinical finding| </a:t>
            </a:r>
          </a:p>
          <a:p>
            <a:r>
              <a:rPr lang="en-GB" dirty="0"/>
              <a:t> </a:t>
            </a:r>
            <a:r>
              <a:rPr lang="en-GB" dirty="0" err="1"/>
              <a:t>descendantOf</a:t>
            </a:r>
            <a:r>
              <a:rPr lang="en-GB" dirty="0"/>
              <a:t>  404684003 |Clinical finding| </a:t>
            </a:r>
          </a:p>
          <a:p>
            <a:endParaRPr lang="en-GB" dirty="0"/>
          </a:p>
          <a:p>
            <a:r>
              <a:rPr lang="en-GB" dirty="0"/>
              <a:t> &lt;&lt;  73211009 |Diabetes mellitus| </a:t>
            </a:r>
          </a:p>
          <a:p>
            <a:r>
              <a:rPr lang="en-GB" dirty="0" err="1"/>
              <a:t>descendantOrSelfOf</a:t>
            </a:r>
            <a:r>
              <a:rPr lang="en-GB" dirty="0"/>
              <a:t>  73211009 |Diabetes mellitus| </a:t>
            </a:r>
          </a:p>
          <a:p>
            <a:endParaRPr lang="en-GB" dirty="0"/>
          </a:p>
          <a:p>
            <a:r>
              <a:rPr lang="en-GB" dirty="0"/>
              <a:t> &lt;  19829001 |Disorder of lung|  And &lt;  301867009 |</a:t>
            </a:r>
            <a:r>
              <a:rPr lang="en-GB" dirty="0" err="1"/>
              <a:t>Edema</a:t>
            </a:r>
            <a:r>
              <a:rPr lang="en-GB" dirty="0"/>
              <a:t> of trunk| </a:t>
            </a:r>
          </a:p>
        </p:txBody>
      </p:sp>
    </p:spTree>
    <p:extLst>
      <p:ext uri="{BB962C8B-B14F-4D97-AF65-F5344CB8AC3E}">
        <p14:creationId xmlns:p14="http://schemas.microsoft.com/office/powerpoint/2010/main" val="1713806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E937-2CD7-4A5B-8924-38C402B4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BC51-E8C9-4259-9B39-945CD0CA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ighlight>
                  <a:srgbClr val="C0C0C0"/>
                </a:highlight>
                <a:hlinkClick r:id="rId2"/>
              </a:rPr>
              <a:t>https://confluence.ihtsdotools.org/display/DOC</a:t>
            </a:r>
            <a:endParaRPr lang="en-GB" dirty="0">
              <a:highlight>
                <a:srgbClr val="C0C0C0"/>
              </a:highlight>
            </a:endParaRPr>
          </a:p>
          <a:p>
            <a:r>
              <a:rPr lang="en-GB" dirty="0"/>
              <a:t>Starter Guide</a:t>
            </a:r>
          </a:p>
          <a:p>
            <a:r>
              <a:rPr lang="en-GB" dirty="0"/>
              <a:t>Technical Implementation Guide</a:t>
            </a:r>
          </a:p>
          <a:p>
            <a:r>
              <a:rPr lang="en-GB" dirty="0"/>
              <a:t>Guides on compositional grammar etc</a:t>
            </a:r>
          </a:p>
          <a:p>
            <a:r>
              <a:rPr lang="en-GB" dirty="0">
                <a:highlight>
                  <a:srgbClr val="C0C0C0"/>
                </a:highlight>
                <a:hlinkClick r:id="rId3"/>
              </a:rPr>
              <a:t>https://hscic.kahootz.com/</a:t>
            </a:r>
            <a:r>
              <a:rPr lang="en-GB" dirty="0">
                <a:highlight>
                  <a:srgbClr val="C0C0C0"/>
                </a:highlight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357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17A-A5A4-4274-9D66-B6CB2A08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E351-7276-40CA-9A25-3455C42B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F416-F4C4-429D-B4DD-BA05B2F4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 to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F1155-23A4-4BEF-86A4-029E7BA9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89" y="1086917"/>
            <a:ext cx="7123574" cy="54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97D0-9EB6-41E7-9042-8E16BF70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length and Keywords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F0CDF-1821-4553-8E74-F253A011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2" y="1372693"/>
            <a:ext cx="11652875" cy="60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73007-A26A-4DF5-9BEC-2C4D6888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61" y="2797615"/>
            <a:ext cx="9837579" cy="22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9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Version 1</a:t>
            </a:r>
          </a:p>
          <a:p>
            <a:pPr lvl="1"/>
            <a:r>
              <a:rPr lang="en-GB" dirty="0"/>
              <a:t>Not in use</a:t>
            </a:r>
          </a:p>
          <a:p>
            <a:r>
              <a:rPr lang="en-GB"/>
              <a:t>Version 2,</a:t>
            </a:r>
            <a:r>
              <a:rPr lang="en-GB" baseline="0"/>
              <a:t> </a:t>
            </a:r>
            <a:r>
              <a:rPr lang="en-GB" baseline="0" dirty="0"/>
              <a:t>5 byte</a:t>
            </a:r>
          </a:p>
          <a:p>
            <a:pPr lvl="1"/>
            <a:r>
              <a:rPr lang="en-GB" dirty="0"/>
              <a:t>NHS Scotland / Vision / </a:t>
            </a:r>
            <a:r>
              <a:rPr lang="en-GB" dirty="0" err="1"/>
              <a:t>Emis</a:t>
            </a:r>
            <a:endParaRPr lang="en-GB" baseline="0" dirty="0"/>
          </a:p>
          <a:p>
            <a:r>
              <a:rPr lang="en-GB" baseline="0" dirty="0"/>
              <a:t>Clinical Terms Version 3 (CTV3)</a:t>
            </a:r>
          </a:p>
          <a:p>
            <a:pPr lvl="1"/>
            <a:r>
              <a:rPr lang="en-GB" dirty="0"/>
              <a:t>TPP </a:t>
            </a:r>
            <a:r>
              <a:rPr lang="en-GB" dirty="0" err="1"/>
              <a:t>SystemOne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CTV3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bit like SNOMED</a:t>
            </a:r>
          </a:p>
          <a:p>
            <a:pPr lvl="1"/>
            <a:r>
              <a:rPr lang="en-GB" dirty="0"/>
              <a:t>But not quite!</a:t>
            </a:r>
          </a:p>
          <a:p>
            <a:r>
              <a:rPr lang="en-GB" dirty="0"/>
              <a:t>Relational hierarchy</a:t>
            </a:r>
          </a:p>
          <a:p>
            <a:r>
              <a:rPr lang="en-GB" dirty="0" err="1"/>
              <a:t>ConceptID.TermID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MP PowerPoin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CBAD626-FF91-4D9A-8102-DEA94C6B8A6D}" vid="{0B135699-5DED-4450-946C-CB0105EBED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SCIMP PowerPoint Template Jan 2018</Template>
  <TotalTime>2246</TotalTime>
  <Words>773</Words>
  <Application>Microsoft Office PowerPoint</Application>
  <PresentationFormat>Widescreen</PresentationFormat>
  <Paragraphs>161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SCIMP PowerPoint</vt:lpstr>
      <vt:lpstr>Terminologies</vt:lpstr>
      <vt:lpstr>TRUD</vt:lpstr>
      <vt:lpstr>Read Code Browser</vt:lpstr>
      <vt:lpstr>NHS Browser</vt:lpstr>
      <vt:lpstr>Content</vt:lpstr>
      <vt:lpstr>Import to Excel</vt:lpstr>
      <vt:lpstr>Description length and Keywords</vt:lpstr>
      <vt:lpstr>Read Codes</vt:lpstr>
      <vt:lpstr>CTV3</vt:lpstr>
      <vt:lpstr>PowerPoint Presentation</vt:lpstr>
      <vt:lpstr>PowerPoint Presentation</vt:lpstr>
      <vt:lpstr>PowerPoint Presentation</vt:lpstr>
      <vt:lpstr>Read V2, 5 Byte – ‘Term Codes’</vt:lpstr>
      <vt:lpstr>Incorrect Synonyms</vt:lpstr>
      <vt:lpstr>Abbreviations / Short Codes</vt:lpstr>
      <vt:lpstr>Drugs in Read</vt:lpstr>
      <vt:lpstr>Negation Issues</vt:lpstr>
      <vt:lpstr>Flat Hierarchy – Single Meaning</vt:lpstr>
      <vt:lpstr>Full!</vt:lpstr>
      <vt:lpstr>Changes and Deletions</vt:lpstr>
      <vt:lpstr>…Only UK General Practice</vt:lpstr>
      <vt:lpstr>PowerPoint Presentation</vt:lpstr>
      <vt:lpstr>SNOMED CT</vt:lpstr>
      <vt:lpstr>PowerPoint Presentation</vt:lpstr>
      <vt:lpstr>Browser</vt:lpstr>
      <vt:lpstr>Browser - Editions</vt:lpstr>
      <vt:lpstr>Tour!</vt:lpstr>
      <vt:lpstr>Hierarchy / Taxonomy / Root Concept</vt:lpstr>
      <vt:lpstr>Search</vt:lpstr>
      <vt:lpstr>Meningitis</vt:lpstr>
      <vt:lpstr>Meningitis</vt:lpstr>
      <vt:lpstr>Fully Defined / Primitive</vt:lpstr>
      <vt:lpstr>Fully Defined or Primitive?</vt:lpstr>
      <vt:lpstr>Diagramming</vt:lpstr>
      <vt:lpstr>Release formats</vt:lpstr>
      <vt:lpstr>Maintenance</vt:lpstr>
      <vt:lpstr>Reference Sets</vt:lpstr>
      <vt:lpstr>PowerPoint Presentation</vt:lpstr>
      <vt:lpstr>More on Refsets</vt:lpstr>
      <vt:lpstr>More on types of Refset</vt:lpstr>
      <vt:lpstr>PowerPoint Presentation</vt:lpstr>
      <vt:lpstr>PowerPoint Presentation</vt:lpstr>
      <vt:lpstr>PowerPoint Presentation</vt:lpstr>
      <vt:lpstr>Extensions</vt:lpstr>
      <vt:lpstr>Pre and Post-coordinated</vt:lpstr>
      <vt:lpstr>SNOMED CT Compositional Grammar</vt:lpstr>
      <vt:lpstr>Examples</vt:lpstr>
      <vt:lpstr>Diagramming</vt:lpstr>
      <vt:lpstr>Expression Constraint Language</vt:lpstr>
      <vt:lpstr>Expression Constraint Language</vt:lpstr>
      <vt:lpstr>More info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Miller</dc:creator>
  <cp:lastModifiedBy>Paul Miller</cp:lastModifiedBy>
  <cp:revision>33</cp:revision>
  <dcterms:created xsi:type="dcterms:W3CDTF">2018-03-12T13:47:24Z</dcterms:created>
  <dcterms:modified xsi:type="dcterms:W3CDTF">2018-03-15T11:59:51Z</dcterms:modified>
</cp:coreProperties>
</file>