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7" r:id="rId3"/>
    <p:sldId id="258" r:id="rId4"/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0B3-27F3-F44D-8598-4E58DB48EA92}" type="datetimeFigureOut">
              <a:rPr lang="en-US" smtClean="0"/>
              <a:t>20/03/2013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FDD43-7C61-3B44-B5A6-1F1F75CE85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0B3-27F3-F44D-8598-4E58DB48EA92}" type="datetimeFigureOut">
              <a:rPr lang="en-US" smtClean="0"/>
              <a:t>20/03/2013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FDD43-7C61-3B44-B5A6-1F1F75CE852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0B3-27F3-F44D-8598-4E58DB48EA92}" type="datetimeFigureOut">
              <a:rPr lang="en-US" smtClean="0"/>
              <a:t>20/03/2013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FDD43-7C61-3B44-B5A6-1F1F75CE85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0B3-27F3-F44D-8598-4E58DB48EA92}" type="datetimeFigureOut">
              <a:rPr lang="en-US" smtClean="0"/>
              <a:t>20/03/2013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FDD43-7C61-3B44-B5A6-1F1F75CE85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0B3-27F3-F44D-8598-4E58DB48EA92}" type="datetimeFigureOut">
              <a:rPr lang="en-US" smtClean="0"/>
              <a:t>20/03/2013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FDD43-7C61-3B44-B5A6-1F1F75CE85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0B3-27F3-F44D-8598-4E58DB48EA92}" type="datetimeFigureOut">
              <a:rPr lang="en-US" smtClean="0"/>
              <a:t>20/03/2013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FDD43-7C61-3B44-B5A6-1F1F75CE8529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0B3-27F3-F44D-8598-4E58DB48EA92}" type="datetimeFigureOut">
              <a:rPr lang="en-US" smtClean="0"/>
              <a:t>20/03/2013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FDD43-7C61-3B44-B5A6-1F1F75CE85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0B3-27F3-F44D-8598-4E58DB48EA92}" type="datetimeFigureOut">
              <a:rPr lang="en-US" smtClean="0"/>
              <a:t>20/03/2013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FDD43-7C61-3B44-B5A6-1F1F75CE85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0B3-27F3-F44D-8598-4E58DB48EA92}" type="datetimeFigureOut">
              <a:rPr lang="en-US" smtClean="0"/>
              <a:t>20/03/2013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FDD43-7C61-3B44-B5A6-1F1F75CE85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0B3-27F3-F44D-8598-4E58DB48EA92}" type="datetimeFigureOut">
              <a:rPr lang="en-US" smtClean="0"/>
              <a:t>20/03/2013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FDD43-7C61-3B44-B5A6-1F1F75CE85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0B3-27F3-F44D-8598-4E58DB48EA92}" type="datetimeFigureOut">
              <a:rPr lang="en-US" smtClean="0"/>
              <a:t>20/03/2013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FDD43-7C61-3B44-B5A6-1F1F75CE85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0B3-27F3-F44D-8598-4E58DB48EA92}" type="datetimeFigureOut">
              <a:rPr lang="en-US" smtClean="0"/>
              <a:t>20/03/2013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FDD43-7C61-3B44-B5A6-1F1F75CE85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B49D0B3-27F3-F44D-8598-4E58DB48EA92}" type="datetimeFigureOut">
              <a:rPr lang="en-US" smtClean="0"/>
              <a:t>20/03/2013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231FDD43-7C61-3B44-B5A6-1F1F75CE852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Unique Prescribing 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Dr</a:t>
            </a:r>
            <a:r>
              <a:rPr lang="en-US" dirty="0" smtClean="0"/>
              <a:t> Ian M Thompson</a:t>
            </a:r>
          </a:p>
          <a:p>
            <a:r>
              <a:rPr lang="en-US" dirty="0" smtClean="0"/>
              <a:t>GP in East Linton</a:t>
            </a:r>
          </a:p>
          <a:p>
            <a:r>
              <a:rPr lang="en-US" dirty="0" smtClean="0"/>
              <a:t>Chair of Emergency Care Summary Service Board</a:t>
            </a:r>
            <a:endParaRPr lang="en-US" dirty="0" smtClean="0"/>
          </a:p>
          <a:p>
            <a:r>
              <a:rPr lang="en-US" dirty="0" smtClean="0"/>
              <a:t>SCIMP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053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Unique Prescribing ID: The Problem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Current GP cypher</a:t>
            </a:r>
            <a:r>
              <a:rPr lang="en-GB" smtClean="0"/>
              <a:t>: Problem</a:t>
            </a:r>
            <a:endParaRPr lang="en-GB" dirty="0" smtClean="0"/>
          </a:p>
          <a:p>
            <a:pPr lvl="1"/>
            <a:r>
              <a:rPr lang="en-GB" dirty="0" smtClean="0"/>
              <a:t>Prescribers</a:t>
            </a:r>
          </a:p>
          <a:p>
            <a:pPr lvl="1"/>
            <a:r>
              <a:rPr lang="en-GB" dirty="0" smtClean="0"/>
              <a:t>Locations</a:t>
            </a:r>
            <a:endParaRPr lang="en-GB" dirty="0"/>
          </a:p>
          <a:p>
            <a:r>
              <a:rPr lang="en-GB" dirty="0" smtClean="0"/>
              <a:t>Examples</a:t>
            </a:r>
          </a:p>
          <a:p>
            <a:pPr lvl="1"/>
            <a:r>
              <a:rPr lang="en-GB" dirty="0" smtClean="0"/>
              <a:t>Locums</a:t>
            </a:r>
          </a:p>
          <a:p>
            <a:pPr lvl="1"/>
            <a:r>
              <a:rPr lang="en-GB" dirty="0" smtClean="0"/>
              <a:t>GPs working in multiple roles/locations</a:t>
            </a:r>
          </a:p>
          <a:p>
            <a:pPr lvl="2"/>
            <a:r>
              <a:rPr lang="en-GB" dirty="0" smtClean="0"/>
              <a:t>OOH</a:t>
            </a:r>
          </a:p>
          <a:p>
            <a:pPr lvl="2"/>
            <a:r>
              <a:rPr lang="en-GB" dirty="0" smtClean="0"/>
              <a:t>Salaried</a:t>
            </a:r>
            <a:r>
              <a:rPr lang="en-GB" dirty="0"/>
              <a:t> </a:t>
            </a:r>
            <a:r>
              <a:rPr lang="en-GB" dirty="0" smtClean="0"/>
              <a:t>in various practices</a:t>
            </a:r>
            <a:endParaRPr lang="en-GB" dirty="0"/>
          </a:p>
          <a:p>
            <a:pPr lvl="1"/>
            <a:r>
              <a:rPr lang="en-GB" dirty="0" smtClean="0"/>
              <a:t>Nurse Prescribers etc.</a:t>
            </a:r>
          </a:p>
        </p:txBody>
      </p:sp>
    </p:spTree>
    <p:extLst>
      <p:ext uri="{BB962C8B-B14F-4D97-AF65-F5344CB8AC3E}">
        <p14:creationId xmlns:p14="http://schemas.microsoft.com/office/powerpoint/2010/main" val="3794484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Partial Solutions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Current approaches</a:t>
            </a:r>
          </a:p>
          <a:p>
            <a:pPr lvl="1"/>
            <a:r>
              <a:rPr lang="en-GB" dirty="0" smtClean="0"/>
              <a:t>Scotland: 7 colours of paper</a:t>
            </a:r>
          </a:p>
          <a:p>
            <a:pPr lvl="1"/>
            <a:r>
              <a:rPr lang="en-GB" dirty="0" smtClean="0"/>
              <a:t>England: Smart Cards/electronic sigs</a:t>
            </a:r>
          </a:p>
          <a:p>
            <a:pPr lvl="1"/>
            <a:r>
              <a:rPr lang="en-GB" dirty="0" smtClean="0"/>
              <a:t>OOH: Just dispense</a:t>
            </a:r>
          </a:p>
          <a:p>
            <a:r>
              <a:rPr lang="en-GB" dirty="0" smtClean="0"/>
              <a:t>Current Issues</a:t>
            </a:r>
          </a:p>
          <a:p>
            <a:pPr lvl="1"/>
            <a:r>
              <a:rPr lang="en-GB" dirty="0" smtClean="0"/>
              <a:t>Constraints by GP system design</a:t>
            </a:r>
          </a:p>
          <a:p>
            <a:pPr lvl="1"/>
            <a:r>
              <a:rPr lang="en-GB" dirty="0" smtClean="0"/>
              <a:t>Repeat Prescribing Processes</a:t>
            </a:r>
          </a:p>
          <a:p>
            <a:pPr lvl="2"/>
            <a:r>
              <a:rPr lang="en-GB" dirty="0" smtClean="0"/>
              <a:t>Issuer vs. authoriser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699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Unique Prescribing ID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62353" r="-623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51857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19</TotalTime>
  <Words>88</Words>
  <Application>Microsoft Macintosh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Breeze</vt:lpstr>
      <vt:lpstr>Unique Prescribing ID</vt:lpstr>
      <vt:lpstr>Unique Prescribing ID: The Problem</vt:lpstr>
      <vt:lpstr>Partial Solutions</vt:lpstr>
      <vt:lpstr>Unique Prescribing ID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Unique Prescribing ID</dc:title>
  <dc:creator>Ian Thompson</dc:creator>
  <cp:lastModifiedBy>Ian McNicoll</cp:lastModifiedBy>
  <cp:revision>7</cp:revision>
  <dcterms:created xsi:type="dcterms:W3CDTF">2013-03-20T08:28:58Z</dcterms:created>
  <dcterms:modified xsi:type="dcterms:W3CDTF">2013-03-20T10:25:22Z</dcterms:modified>
</cp:coreProperties>
</file>