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3"/>
  </p:notesMasterIdLst>
  <p:handoutMasterIdLst>
    <p:handoutMasterId r:id="rId24"/>
  </p:handoutMasterIdLst>
  <p:sldIdLst>
    <p:sldId id="256" r:id="rId2"/>
    <p:sldId id="383" r:id="rId3"/>
    <p:sldId id="393" r:id="rId4"/>
    <p:sldId id="394" r:id="rId5"/>
    <p:sldId id="395" r:id="rId6"/>
    <p:sldId id="396" r:id="rId7"/>
    <p:sldId id="397" r:id="rId8"/>
    <p:sldId id="398" r:id="rId9"/>
    <p:sldId id="399" r:id="rId10"/>
    <p:sldId id="400" r:id="rId11"/>
    <p:sldId id="401" r:id="rId12"/>
    <p:sldId id="385" r:id="rId13"/>
    <p:sldId id="384" r:id="rId14"/>
    <p:sldId id="386" r:id="rId15"/>
    <p:sldId id="387" r:id="rId16"/>
    <p:sldId id="388" r:id="rId17"/>
    <p:sldId id="389" r:id="rId18"/>
    <p:sldId id="392" r:id="rId19"/>
    <p:sldId id="390" r:id="rId20"/>
    <p:sldId id="364" r:id="rId21"/>
    <p:sldId id="391" r:id="rId22"/>
  </p:sldIdLst>
  <p:sldSz cx="9144000" cy="6858000" type="screen4x3"/>
  <p:notesSz cx="6858000" cy="9144000"/>
  <p:defaultTextStyle>
    <a:defPPr>
      <a:defRPr lang="en-GB"/>
    </a:defPPr>
    <a:lvl1pPr algn="l" rtl="0" fontAlgn="base">
      <a:spcBef>
        <a:spcPct val="0"/>
      </a:spcBef>
      <a:spcAft>
        <a:spcPct val="0"/>
      </a:spcAft>
      <a:defRPr sz="2600" kern="1200">
        <a:solidFill>
          <a:schemeClr val="bg1"/>
        </a:solidFill>
        <a:latin typeface="Arial" charset="0"/>
        <a:ea typeface="+mn-ea"/>
        <a:cs typeface="+mn-cs"/>
      </a:defRPr>
    </a:lvl1pPr>
    <a:lvl2pPr marL="457200" algn="l" rtl="0" fontAlgn="base">
      <a:spcBef>
        <a:spcPct val="0"/>
      </a:spcBef>
      <a:spcAft>
        <a:spcPct val="0"/>
      </a:spcAft>
      <a:defRPr sz="2600" kern="1200">
        <a:solidFill>
          <a:schemeClr val="bg1"/>
        </a:solidFill>
        <a:latin typeface="Arial" charset="0"/>
        <a:ea typeface="+mn-ea"/>
        <a:cs typeface="+mn-cs"/>
      </a:defRPr>
    </a:lvl2pPr>
    <a:lvl3pPr marL="914400" algn="l" rtl="0" fontAlgn="base">
      <a:spcBef>
        <a:spcPct val="0"/>
      </a:spcBef>
      <a:spcAft>
        <a:spcPct val="0"/>
      </a:spcAft>
      <a:defRPr sz="2600" kern="1200">
        <a:solidFill>
          <a:schemeClr val="bg1"/>
        </a:solidFill>
        <a:latin typeface="Arial" charset="0"/>
        <a:ea typeface="+mn-ea"/>
        <a:cs typeface="+mn-cs"/>
      </a:defRPr>
    </a:lvl3pPr>
    <a:lvl4pPr marL="1371600" algn="l" rtl="0" fontAlgn="base">
      <a:spcBef>
        <a:spcPct val="0"/>
      </a:spcBef>
      <a:spcAft>
        <a:spcPct val="0"/>
      </a:spcAft>
      <a:defRPr sz="2600" kern="1200">
        <a:solidFill>
          <a:schemeClr val="bg1"/>
        </a:solidFill>
        <a:latin typeface="Arial" charset="0"/>
        <a:ea typeface="+mn-ea"/>
        <a:cs typeface="+mn-cs"/>
      </a:defRPr>
    </a:lvl4pPr>
    <a:lvl5pPr marL="1828800" algn="l" rtl="0" fontAlgn="base">
      <a:spcBef>
        <a:spcPct val="0"/>
      </a:spcBef>
      <a:spcAft>
        <a:spcPct val="0"/>
      </a:spcAft>
      <a:defRPr sz="2600" kern="1200">
        <a:solidFill>
          <a:schemeClr val="bg1"/>
        </a:solidFill>
        <a:latin typeface="Arial" charset="0"/>
        <a:ea typeface="+mn-ea"/>
        <a:cs typeface="+mn-cs"/>
      </a:defRPr>
    </a:lvl5pPr>
    <a:lvl6pPr marL="2286000" algn="l" defTabSz="914400" rtl="0" eaLnBrk="1" latinLnBrk="0" hangingPunct="1">
      <a:defRPr sz="2600" kern="1200">
        <a:solidFill>
          <a:schemeClr val="bg1"/>
        </a:solidFill>
        <a:latin typeface="Arial" charset="0"/>
        <a:ea typeface="+mn-ea"/>
        <a:cs typeface="+mn-cs"/>
      </a:defRPr>
    </a:lvl6pPr>
    <a:lvl7pPr marL="2743200" algn="l" defTabSz="914400" rtl="0" eaLnBrk="1" latinLnBrk="0" hangingPunct="1">
      <a:defRPr sz="2600" kern="1200">
        <a:solidFill>
          <a:schemeClr val="bg1"/>
        </a:solidFill>
        <a:latin typeface="Arial" charset="0"/>
        <a:ea typeface="+mn-ea"/>
        <a:cs typeface="+mn-cs"/>
      </a:defRPr>
    </a:lvl7pPr>
    <a:lvl8pPr marL="3200400" algn="l" defTabSz="914400" rtl="0" eaLnBrk="1" latinLnBrk="0" hangingPunct="1">
      <a:defRPr sz="2600" kern="1200">
        <a:solidFill>
          <a:schemeClr val="bg1"/>
        </a:solidFill>
        <a:latin typeface="Arial" charset="0"/>
        <a:ea typeface="+mn-ea"/>
        <a:cs typeface="+mn-cs"/>
      </a:defRPr>
    </a:lvl8pPr>
    <a:lvl9pPr marL="3657600" algn="l" defTabSz="914400" rtl="0" eaLnBrk="1" latinLnBrk="0" hangingPunct="1">
      <a:defRPr sz="26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90"/>
    <a:srgbClr val="13B5EA"/>
    <a:srgbClr val="650360"/>
    <a:srgbClr val="D11242"/>
    <a:srgbClr val="A30046"/>
    <a:srgbClr val="003366"/>
    <a:srgbClr val="33CCFF"/>
    <a:srgbClr val="72A4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7967" autoAdjust="0"/>
    <p:restoredTop sz="78273" autoAdjust="0"/>
  </p:normalViewPr>
  <p:slideViewPr>
    <p:cSldViewPr snapToGrid="0">
      <p:cViewPr>
        <p:scale>
          <a:sx n="78" d="100"/>
          <a:sy n="78" d="100"/>
        </p:scale>
        <p:origin x="-582" y="-18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lnSpc>
                <a:spcPct val="80000"/>
              </a:lnSpc>
              <a:defRPr sz="120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lnSpc>
                <a:spcPct val="80000"/>
              </a:lnSpc>
              <a:defRPr sz="1200" smtClean="0"/>
            </a:lvl1pPr>
          </a:lstStyle>
          <a:p>
            <a:pPr>
              <a:defRPr/>
            </a:pPr>
            <a:fld id="{5FCD5A09-3A5F-416A-B1C2-B1F8A027A6E8}" type="datetimeFigureOut">
              <a:rPr lang="en-US"/>
              <a:pPr>
                <a:defRPr/>
              </a:pPr>
              <a:t>10/26/2011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lnSpc>
                <a:spcPct val="80000"/>
              </a:lnSpc>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lnSpc>
                <a:spcPct val="80000"/>
              </a:lnSpc>
              <a:defRPr sz="1200" smtClean="0"/>
            </a:lvl1pPr>
          </a:lstStyle>
          <a:p>
            <a:pPr>
              <a:defRPr/>
            </a:pPr>
            <a:fld id="{5A9BD924-C440-44C6-B350-755BCE6B7025}"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defRPr>
            </a:lvl1pPr>
          </a:lstStyle>
          <a:p>
            <a:pPr>
              <a:defRPr/>
            </a:pPr>
            <a:endParaRPr lang="en-GB"/>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defRPr>
            </a:lvl1pPr>
          </a:lstStyle>
          <a:p>
            <a:pPr>
              <a:defRPr/>
            </a:pPr>
            <a:endParaRPr lang="en-GB"/>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pPr>
              <a:defRPr/>
            </a:pPr>
            <a:fld id="{408724A4-EB50-4517-B7E0-73759AAC80E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pPr eaLnBrk="1" hangingPunct="1"/>
            <a:endParaRPr lang="en-US" smtClean="0"/>
          </a:p>
        </p:txBody>
      </p:sp>
      <p:sp>
        <p:nvSpPr>
          <p:cNvPr id="16387" name="Slide Number Placeholder 3"/>
          <p:cNvSpPr>
            <a:spLocks noGrp="1"/>
          </p:cNvSpPr>
          <p:nvPr>
            <p:ph type="sldNum" sz="quarter" idx="5"/>
          </p:nvPr>
        </p:nvSpPr>
        <p:spPr>
          <a:noFill/>
        </p:spPr>
        <p:txBody>
          <a:bodyPr/>
          <a:lstStyle/>
          <a:p>
            <a:fld id="{CB445CF5-DF11-44D8-B907-16132A847323}" type="slidenum">
              <a:rPr lang="en-GB" smtClean="0"/>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pPr eaLnBrk="1" hangingPunct="1"/>
            <a:endParaRPr lang="en-US" smtClean="0"/>
          </a:p>
        </p:txBody>
      </p:sp>
      <p:sp>
        <p:nvSpPr>
          <p:cNvPr id="28675" name="Slide Number Placeholder 3"/>
          <p:cNvSpPr>
            <a:spLocks noGrp="1"/>
          </p:cNvSpPr>
          <p:nvPr>
            <p:ph type="sldNum" sz="quarter" idx="5"/>
          </p:nvPr>
        </p:nvSpPr>
        <p:spPr>
          <a:noFill/>
        </p:spPr>
        <p:txBody>
          <a:bodyPr/>
          <a:lstStyle/>
          <a:p>
            <a:fld id="{67D7C552-5330-47E5-B3C9-9493EBD72DE0}" type="slidenum">
              <a:rPr lang="en-GB" smtClean="0"/>
              <a:pPr/>
              <a:t>12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pPr eaLnBrk="1" hangingPunct="1"/>
            <a:endParaRPr lang="en-US" smtClean="0"/>
          </a:p>
        </p:txBody>
      </p:sp>
      <p:sp>
        <p:nvSpPr>
          <p:cNvPr id="32771" name="Slide Number Placeholder 3"/>
          <p:cNvSpPr>
            <a:spLocks noGrp="1"/>
          </p:cNvSpPr>
          <p:nvPr>
            <p:ph type="sldNum" sz="quarter" idx="5"/>
          </p:nvPr>
        </p:nvSpPr>
        <p:spPr>
          <a:noFill/>
        </p:spPr>
        <p:txBody>
          <a:bodyPr/>
          <a:lstStyle/>
          <a:p>
            <a:fld id="{36EDC3B9-A871-49A2-AB57-5728153C761B}" type="slidenum">
              <a:rPr lang="en-GB" smtClean="0"/>
              <a:pPr/>
              <a:t>15</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pPr eaLnBrk="1" hangingPunct="1"/>
            <a:endParaRPr lang="en-US" smtClean="0"/>
          </a:p>
        </p:txBody>
      </p:sp>
      <p:sp>
        <p:nvSpPr>
          <p:cNvPr id="40963" name="Slide Number Placeholder 3"/>
          <p:cNvSpPr>
            <a:spLocks noGrp="1"/>
          </p:cNvSpPr>
          <p:nvPr>
            <p:ph type="sldNum" sz="quarter" idx="5"/>
          </p:nvPr>
        </p:nvSpPr>
        <p:spPr>
          <a:noFill/>
        </p:spPr>
        <p:txBody>
          <a:bodyPr/>
          <a:lstStyle/>
          <a:p>
            <a:fld id="{1B0D97AA-D64F-48FB-B04E-0F3640A9943A}" type="slidenum">
              <a:rPr lang="en-GB" smtClean="0"/>
              <a:pPr/>
              <a:t>21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New-PP-front-page"/>
          <p:cNvPicPr>
            <a:picLocks noChangeAspect="1" noChangeArrowheads="1"/>
          </p:cNvPicPr>
          <p:nvPr/>
        </p:nvPicPr>
        <p:blipFill>
          <a:blip r:embed="rId2"/>
          <a:srcRect b="10912"/>
          <a:stretch>
            <a:fillRect/>
          </a:stretch>
        </p:blipFill>
        <p:spPr bwMode="auto">
          <a:xfrm>
            <a:off x="0" y="1427163"/>
            <a:ext cx="9144000" cy="5430837"/>
          </a:xfrm>
          <a:prstGeom prst="rect">
            <a:avLst/>
          </a:prstGeom>
          <a:noFill/>
          <a:ln w="9525">
            <a:noFill/>
            <a:miter lim="800000"/>
            <a:headEnd/>
            <a:tailEnd/>
          </a:ln>
        </p:spPr>
      </p:pic>
      <p:sp>
        <p:nvSpPr>
          <p:cNvPr id="5" name="Rectangle 4"/>
          <p:cNvSpPr>
            <a:spLocks noChangeArrowheads="1"/>
          </p:cNvSpPr>
          <p:nvPr/>
        </p:nvSpPr>
        <p:spPr bwMode="auto">
          <a:xfrm>
            <a:off x="-12700" y="1422400"/>
            <a:ext cx="9156700" cy="5435600"/>
          </a:xfrm>
          <a:prstGeom prst="rect">
            <a:avLst/>
          </a:prstGeom>
          <a:solidFill>
            <a:srgbClr val="003366">
              <a:alpha val="64999"/>
            </a:srgbClr>
          </a:solidFill>
          <a:ln w="9525" algn="ctr">
            <a:noFill/>
            <a:miter lim="800000"/>
            <a:headEnd/>
            <a:tailEnd/>
          </a:ln>
          <a:effectLst/>
        </p:spPr>
        <p:txBody>
          <a:bodyPr rot="10800000" vert="eaVert" wrap="none" anchor="ctr"/>
          <a:lstStyle/>
          <a:p>
            <a:pPr>
              <a:lnSpc>
                <a:spcPct val="80000"/>
              </a:lnSpc>
              <a:defRPr/>
            </a:pPr>
            <a:endParaRPr lang="en-GB"/>
          </a:p>
        </p:txBody>
      </p:sp>
      <p:sp>
        <p:nvSpPr>
          <p:cNvPr id="6" name="Rectangle 12"/>
          <p:cNvSpPr>
            <a:spLocks noChangeArrowheads="1"/>
          </p:cNvSpPr>
          <p:nvPr/>
        </p:nvSpPr>
        <p:spPr bwMode="auto">
          <a:xfrm>
            <a:off x="-12700" y="0"/>
            <a:ext cx="114300" cy="6858000"/>
          </a:xfrm>
          <a:prstGeom prst="rect">
            <a:avLst/>
          </a:prstGeom>
          <a:solidFill>
            <a:srgbClr val="003366"/>
          </a:solidFill>
          <a:ln w="9525" algn="ctr">
            <a:solidFill>
              <a:srgbClr val="003366"/>
            </a:solidFill>
            <a:miter lim="800000"/>
            <a:headEnd/>
            <a:tailEnd/>
          </a:ln>
          <a:effectLst/>
        </p:spPr>
        <p:txBody>
          <a:bodyPr wrap="none" anchor="ctr"/>
          <a:lstStyle/>
          <a:p>
            <a:pPr algn="ctr">
              <a:defRPr/>
            </a:pPr>
            <a:endParaRPr lang="en-US" sz="1800">
              <a:solidFill>
                <a:srgbClr val="003366"/>
              </a:solidFill>
            </a:endParaRPr>
          </a:p>
        </p:txBody>
      </p:sp>
      <p:sp>
        <p:nvSpPr>
          <p:cNvPr id="7" name="Rectangle 15"/>
          <p:cNvSpPr>
            <a:spLocks noChangeArrowheads="1"/>
          </p:cNvSpPr>
          <p:nvPr/>
        </p:nvSpPr>
        <p:spPr bwMode="auto">
          <a:xfrm>
            <a:off x="0" y="0"/>
            <a:ext cx="9144000" cy="1435100"/>
          </a:xfrm>
          <a:prstGeom prst="rect">
            <a:avLst/>
          </a:prstGeom>
          <a:solidFill>
            <a:schemeClr val="bg1"/>
          </a:solidFill>
          <a:ln w="9525" algn="ctr">
            <a:noFill/>
            <a:miter lim="800000"/>
            <a:headEnd/>
            <a:tailEnd/>
          </a:ln>
          <a:effectLst/>
        </p:spPr>
        <p:txBody>
          <a:bodyPr wrap="none" anchor="ctr"/>
          <a:lstStyle/>
          <a:p>
            <a:pPr>
              <a:lnSpc>
                <a:spcPct val="80000"/>
              </a:lnSpc>
              <a:defRPr/>
            </a:pPr>
            <a:endParaRPr lang="en-GB"/>
          </a:p>
        </p:txBody>
      </p:sp>
      <p:sp>
        <p:nvSpPr>
          <p:cNvPr id="8" name="Line 5"/>
          <p:cNvSpPr>
            <a:spLocks noChangeShapeType="1"/>
          </p:cNvSpPr>
          <p:nvPr/>
        </p:nvSpPr>
        <p:spPr bwMode="auto">
          <a:xfrm>
            <a:off x="7848600" y="1387475"/>
            <a:ext cx="0" cy="5470525"/>
          </a:xfrm>
          <a:prstGeom prst="line">
            <a:avLst/>
          </a:prstGeom>
          <a:noFill/>
          <a:ln w="9525">
            <a:solidFill>
              <a:schemeClr val="bg1"/>
            </a:solidFill>
            <a:round/>
            <a:headEnd/>
            <a:tailEnd/>
          </a:ln>
          <a:effectLst/>
        </p:spPr>
        <p:txBody>
          <a:bodyPr rot="10800000" vert="eaVert" wrap="none" anchor="ctr"/>
          <a:lstStyle/>
          <a:p>
            <a:pPr>
              <a:lnSpc>
                <a:spcPct val="80000"/>
              </a:lnSpc>
              <a:defRPr/>
            </a:pPr>
            <a:endParaRPr lang="en-GB"/>
          </a:p>
        </p:txBody>
      </p:sp>
      <p:sp>
        <p:nvSpPr>
          <p:cNvPr id="9" name="Text Box 6"/>
          <p:cNvSpPr txBox="1">
            <a:spLocks noChangeArrowheads="1"/>
          </p:cNvSpPr>
          <p:nvPr/>
        </p:nvSpPr>
        <p:spPr bwMode="auto">
          <a:xfrm>
            <a:off x="419100" y="827088"/>
            <a:ext cx="3111500" cy="214312"/>
          </a:xfrm>
          <a:prstGeom prst="rect">
            <a:avLst/>
          </a:prstGeom>
          <a:noFill/>
          <a:ln w="9525" algn="ctr">
            <a:noFill/>
            <a:miter lim="800000"/>
            <a:headEnd/>
            <a:tailEnd/>
          </a:ln>
          <a:effectLst/>
        </p:spPr>
        <p:txBody>
          <a:bodyPr>
            <a:spAutoFit/>
          </a:bodyPr>
          <a:lstStyle/>
          <a:p>
            <a:pPr>
              <a:spcBef>
                <a:spcPct val="50000"/>
              </a:spcBef>
              <a:defRPr/>
            </a:pPr>
            <a:endParaRPr lang="en-US" sz="800">
              <a:solidFill>
                <a:srgbClr val="33CCFF"/>
              </a:solidFill>
            </a:endParaRPr>
          </a:p>
        </p:txBody>
      </p:sp>
      <p:sp>
        <p:nvSpPr>
          <p:cNvPr id="10" name="Rectangle 7"/>
          <p:cNvSpPr>
            <a:spLocks noChangeArrowheads="1"/>
          </p:cNvSpPr>
          <p:nvPr/>
        </p:nvSpPr>
        <p:spPr bwMode="auto">
          <a:xfrm>
            <a:off x="8128000" y="6559550"/>
            <a:ext cx="863600" cy="273050"/>
          </a:xfrm>
          <a:prstGeom prst="rect">
            <a:avLst/>
          </a:prstGeom>
          <a:noFill/>
          <a:ln w="9525">
            <a:noFill/>
            <a:miter lim="800000"/>
            <a:headEnd/>
            <a:tailEnd/>
          </a:ln>
          <a:effectLst/>
        </p:spPr>
        <p:txBody>
          <a:bodyPr/>
          <a:lstStyle/>
          <a:p>
            <a:pPr algn="ctr">
              <a:defRPr/>
            </a:pPr>
            <a:endParaRPr lang="en-GB" sz="800"/>
          </a:p>
        </p:txBody>
      </p:sp>
      <p:sp>
        <p:nvSpPr>
          <p:cNvPr id="11" name="Line 11"/>
          <p:cNvSpPr>
            <a:spLocks noChangeShapeType="1"/>
          </p:cNvSpPr>
          <p:nvPr/>
        </p:nvSpPr>
        <p:spPr bwMode="auto">
          <a:xfrm>
            <a:off x="101600" y="0"/>
            <a:ext cx="0" cy="6858000"/>
          </a:xfrm>
          <a:prstGeom prst="line">
            <a:avLst/>
          </a:prstGeom>
          <a:noFill/>
          <a:ln w="9525">
            <a:solidFill>
              <a:srgbClr val="33CCFF"/>
            </a:solidFill>
            <a:round/>
            <a:headEnd/>
            <a:tailEnd/>
          </a:ln>
          <a:effectLst/>
        </p:spPr>
        <p:txBody>
          <a:bodyPr rot="10800000" vert="eaVert" wrap="none" anchor="ctr"/>
          <a:lstStyle/>
          <a:p>
            <a:pPr>
              <a:lnSpc>
                <a:spcPct val="80000"/>
              </a:lnSpc>
              <a:defRPr/>
            </a:pPr>
            <a:endParaRPr lang="en-GB"/>
          </a:p>
        </p:txBody>
      </p:sp>
      <p:sp>
        <p:nvSpPr>
          <p:cNvPr id="12" name="Text Box 13"/>
          <p:cNvSpPr txBox="1">
            <a:spLocks noChangeArrowheads="1"/>
          </p:cNvSpPr>
          <p:nvPr/>
        </p:nvSpPr>
        <p:spPr bwMode="auto">
          <a:xfrm>
            <a:off x="342900" y="446088"/>
            <a:ext cx="3441700" cy="396875"/>
          </a:xfrm>
          <a:prstGeom prst="rect">
            <a:avLst/>
          </a:prstGeom>
          <a:noFill/>
          <a:ln w="9525" algn="ctr">
            <a:noFill/>
            <a:miter lim="800000"/>
            <a:headEnd/>
            <a:tailEnd/>
          </a:ln>
          <a:effectLst/>
        </p:spPr>
        <p:txBody>
          <a:bodyPr>
            <a:spAutoFit/>
          </a:bodyPr>
          <a:lstStyle/>
          <a:p>
            <a:pPr>
              <a:defRPr/>
            </a:pPr>
            <a:r>
              <a:rPr lang="en-GB" sz="1000" b="1">
                <a:solidFill>
                  <a:srgbClr val="003366"/>
                </a:solidFill>
              </a:rPr>
              <a:t>MEDICAL PROTECTION SOCIETY</a:t>
            </a:r>
          </a:p>
          <a:p>
            <a:pPr>
              <a:defRPr/>
            </a:pPr>
            <a:r>
              <a:rPr lang="en-GB" sz="1000">
                <a:solidFill>
                  <a:srgbClr val="33CCFF"/>
                </a:solidFill>
              </a:rPr>
              <a:t>PROFESSIONAL SUPPORT AND EXPERT ADVICE</a:t>
            </a:r>
            <a:endParaRPr lang="en-GB" sz="1000">
              <a:solidFill>
                <a:srgbClr val="003366"/>
              </a:solidFill>
            </a:endParaRPr>
          </a:p>
        </p:txBody>
      </p:sp>
      <p:pic>
        <p:nvPicPr>
          <p:cNvPr id="13" name="Picture 3" descr="mps_ml_c_p"/>
          <p:cNvPicPr>
            <a:picLocks noChangeAspect="1" noChangeArrowheads="1"/>
          </p:cNvPicPr>
          <p:nvPr/>
        </p:nvPicPr>
        <p:blipFill>
          <a:blip r:embed="rId3"/>
          <a:srcRect/>
          <a:stretch>
            <a:fillRect/>
          </a:stretch>
        </p:blipFill>
        <p:spPr bwMode="auto">
          <a:xfrm>
            <a:off x="6765925" y="190500"/>
            <a:ext cx="2124075" cy="1023938"/>
          </a:xfrm>
          <a:prstGeom prst="rect">
            <a:avLst/>
          </a:prstGeom>
          <a:noFill/>
          <a:ln w="9525">
            <a:noFill/>
            <a:miter lim="800000"/>
            <a:headEnd/>
            <a:tailEnd/>
          </a:ln>
        </p:spPr>
      </p:pic>
      <p:sp>
        <p:nvSpPr>
          <p:cNvPr id="22536" name="Rectangle 8"/>
          <p:cNvSpPr>
            <a:spLocks noGrp="1" noChangeArrowheads="1"/>
          </p:cNvSpPr>
          <p:nvPr>
            <p:ph type="ctrTitle"/>
          </p:nvPr>
        </p:nvSpPr>
        <p:spPr>
          <a:xfrm>
            <a:off x="266700" y="4225925"/>
            <a:ext cx="7327900" cy="1266825"/>
          </a:xfrm>
        </p:spPr>
        <p:txBody>
          <a:bodyPr/>
          <a:lstStyle>
            <a:lvl1pPr>
              <a:defRPr sz="4000">
                <a:solidFill>
                  <a:schemeClr val="bg1"/>
                </a:solidFill>
              </a:defRPr>
            </a:lvl1pPr>
          </a:lstStyle>
          <a:p>
            <a:r>
              <a:rPr lang="en-US" smtClean="0"/>
              <a:t>Click to edit Master title style</a:t>
            </a:r>
            <a:endParaRPr lang="en-GB"/>
          </a:p>
        </p:txBody>
      </p:sp>
      <p:sp>
        <p:nvSpPr>
          <p:cNvPr id="22537" name="Rectangle 9"/>
          <p:cNvSpPr>
            <a:spLocks noGrp="1" noChangeArrowheads="1"/>
          </p:cNvSpPr>
          <p:nvPr>
            <p:ph type="subTitle" idx="1"/>
          </p:nvPr>
        </p:nvSpPr>
        <p:spPr>
          <a:xfrm>
            <a:off x="266700" y="5638800"/>
            <a:ext cx="7442200" cy="571500"/>
          </a:xfrm>
        </p:spPr>
        <p:txBody>
          <a:bodyPr/>
          <a:lstStyle>
            <a:lvl1pPr marL="0" indent="0">
              <a:spcBef>
                <a:spcPct val="0"/>
              </a:spcBef>
              <a:buFont typeface="Wingdings" pitchFamily="2" charset="2"/>
              <a:buNone/>
              <a:defRPr sz="2100"/>
            </a:lvl1pPr>
          </a:lstStyle>
          <a:p>
            <a:r>
              <a:rPr lang="en-US" smtClean="0"/>
              <a:t>Click to edit Master subtitle style</a:t>
            </a:r>
            <a:endParaRPr lang="en-GB"/>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26" presetClass="emph" presetSubtype="0" fill="hold" grpId="0" nodeType="withEffect">
                                  <p:stCondLst>
                                    <p:cond delay="0"/>
                                  </p:stCondLst>
                                  <p:childTnLst>
                                    <p:animEffect transition="out" filter="fade">
                                      <p:cBhvr>
                                        <p:cTn id="8" dur="500" tmFilter="0, 0; .2, .5; .8, .5; 1, 0"/>
                                        <p:tgtEl>
                                          <p:spTgt spid="12"/>
                                        </p:tgtEl>
                                      </p:cBhvr>
                                    </p:animEffect>
                                    <p:animScale>
                                      <p:cBhvr>
                                        <p:cTn id="9"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304800"/>
            <a:ext cx="2157412" cy="63674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304800"/>
            <a:ext cx="6319838" cy="6367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11150" y="1673225"/>
            <a:ext cx="4197350" cy="4999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0900" y="1673225"/>
            <a:ext cx="4197350" cy="4999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31" name="Rectangle 51"/>
          <p:cNvSpPr>
            <a:spLocks noChangeArrowheads="1"/>
          </p:cNvSpPr>
          <p:nvPr/>
        </p:nvSpPr>
        <p:spPr bwMode="auto">
          <a:xfrm>
            <a:off x="0" y="0"/>
            <a:ext cx="9144000" cy="6858000"/>
          </a:xfrm>
          <a:prstGeom prst="rect">
            <a:avLst/>
          </a:prstGeom>
          <a:solidFill>
            <a:srgbClr val="72A492">
              <a:alpha val="70000"/>
            </a:srgbClr>
          </a:solidFill>
          <a:ln w="9525" algn="ctr">
            <a:noFill/>
            <a:miter lim="800000"/>
            <a:headEnd/>
            <a:tailEnd/>
          </a:ln>
          <a:effectLst/>
        </p:spPr>
        <p:txBody>
          <a:bodyPr wrap="none" anchor="ctr"/>
          <a:lstStyle/>
          <a:p>
            <a:pPr algn="ctr">
              <a:defRPr/>
            </a:pPr>
            <a:endParaRPr lang="en-US" sz="1800">
              <a:solidFill>
                <a:srgbClr val="003366"/>
              </a:solidFill>
            </a:endParaRPr>
          </a:p>
        </p:txBody>
      </p:sp>
      <p:sp>
        <p:nvSpPr>
          <p:cNvPr id="20528" name="Rectangle 48"/>
          <p:cNvSpPr>
            <a:spLocks noChangeArrowheads="1"/>
          </p:cNvSpPr>
          <p:nvPr/>
        </p:nvSpPr>
        <p:spPr bwMode="auto">
          <a:xfrm>
            <a:off x="-12700" y="0"/>
            <a:ext cx="101600" cy="6858000"/>
          </a:xfrm>
          <a:prstGeom prst="rect">
            <a:avLst/>
          </a:prstGeom>
          <a:solidFill>
            <a:srgbClr val="003366"/>
          </a:solidFill>
          <a:ln w="9525" algn="ctr">
            <a:solidFill>
              <a:srgbClr val="003366"/>
            </a:solidFill>
            <a:miter lim="800000"/>
            <a:headEnd/>
            <a:tailEnd/>
          </a:ln>
          <a:effectLst/>
        </p:spPr>
        <p:txBody>
          <a:bodyPr wrap="none" anchor="ctr"/>
          <a:lstStyle/>
          <a:p>
            <a:pPr algn="ctr">
              <a:defRPr/>
            </a:pPr>
            <a:endParaRPr lang="en-US" sz="1800">
              <a:solidFill>
                <a:srgbClr val="003366"/>
              </a:solidFill>
            </a:endParaRPr>
          </a:p>
        </p:txBody>
      </p:sp>
      <p:sp>
        <p:nvSpPr>
          <p:cNvPr id="20514" name="Rectangle 34"/>
          <p:cNvSpPr>
            <a:spLocks noChangeArrowheads="1"/>
          </p:cNvSpPr>
          <p:nvPr/>
        </p:nvSpPr>
        <p:spPr bwMode="auto">
          <a:xfrm>
            <a:off x="0" y="0"/>
            <a:ext cx="9144000" cy="1473200"/>
          </a:xfrm>
          <a:prstGeom prst="rect">
            <a:avLst/>
          </a:prstGeom>
          <a:solidFill>
            <a:schemeClr val="bg1"/>
          </a:solidFill>
          <a:ln w="9525" algn="ctr">
            <a:noFill/>
            <a:miter lim="800000"/>
            <a:headEnd/>
            <a:tailEnd/>
          </a:ln>
          <a:effectLst/>
        </p:spPr>
        <p:txBody>
          <a:bodyPr wrap="none" anchor="ctr"/>
          <a:lstStyle/>
          <a:p>
            <a:pPr>
              <a:lnSpc>
                <a:spcPct val="80000"/>
              </a:lnSpc>
              <a:defRPr/>
            </a:pPr>
            <a:endParaRPr lang="en-GB"/>
          </a:p>
        </p:txBody>
      </p:sp>
      <p:sp>
        <p:nvSpPr>
          <p:cNvPr id="36869" name="Rectangle 33"/>
          <p:cNvSpPr>
            <a:spLocks noGrp="1" noChangeArrowheads="1"/>
          </p:cNvSpPr>
          <p:nvPr>
            <p:ph type="title"/>
          </p:nvPr>
        </p:nvSpPr>
        <p:spPr bwMode="auto">
          <a:xfrm>
            <a:off x="228600" y="304800"/>
            <a:ext cx="85725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493" name="Text Box 13"/>
          <p:cNvSpPr txBox="1">
            <a:spLocks noChangeArrowheads="1"/>
          </p:cNvSpPr>
          <p:nvPr/>
        </p:nvSpPr>
        <p:spPr bwMode="auto">
          <a:xfrm>
            <a:off x="139700" y="52388"/>
            <a:ext cx="2971800" cy="214312"/>
          </a:xfrm>
          <a:prstGeom prst="rect">
            <a:avLst/>
          </a:prstGeom>
          <a:noFill/>
          <a:ln w="9525" algn="ctr">
            <a:noFill/>
            <a:miter lim="800000"/>
            <a:headEnd/>
            <a:tailEnd/>
          </a:ln>
          <a:effectLst/>
        </p:spPr>
        <p:txBody>
          <a:bodyPr>
            <a:spAutoFit/>
          </a:bodyPr>
          <a:lstStyle/>
          <a:p>
            <a:pPr algn="r">
              <a:spcBef>
                <a:spcPct val="50000"/>
              </a:spcBef>
              <a:defRPr/>
            </a:pPr>
            <a:r>
              <a:rPr lang="en-GB" sz="800" b="1">
                <a:solidFill>
                  <a:srgbClr val="003366"/>
                </a:solidFill>
              </a:rPr>
              <a:t>MPS: </a:t>
            </a:r>
            <a:r>
              <a:rPr lang="en-GB" sz="800">
                <a:solidFill>
                  <a:srgbClr val="003366"/>
                </a:solidFill>
              </a:rPr>
              <a:t>PROFESSIONAL SUPPORT AND EXPERT ADVICE</a:t>
            </a:r>
          </a:p>
        </p:txBody>
      </p:sp>
      <p:sp>
        <p:nvSpPr>
          <p:cNvPr id="20490" name="Line 10"/>
          <p:cNvSpPr>
            <a:spLocks noChangeShapeType="1"/>
          </p:cNvSpPr>
          <p:nvPr/>
        </p:nvSpPr>
        <p:spPr bwMode="auto">
          <a:xfrm>
            <a:off x="101600" y="0"/>
            <a:ext cx="0" cy="6858000"/>
          </a:xfrm>
          <a:prstGeom prst="line">
            <a:avLst/>
          </a:prstGeom>
          <a:noFill/>
          <a:ln w="9525">
            <a:solidFill>
              <a:srgbClr val="33CCFF"/>
            </a:solidFill>
            <a:round/>
            <a:headEnd/>
            <a:tailEnd/>
          </a:ln>
          <a:effectLst/>
        </p:spPr>
        <p:txBody>
          <a:bodyPr rot="10800000" vert="eaVert" wrap="none" anchor="ctr"/>
          <a:lstStyle/>
          <a:p>
            <a:pPr>
              <a:lnSpc>
                <a:spcPct val="80000"/>
              </a:lnSpc>
              <a:defRPr/>
            </a:pPr>
            <a:endParaRPr lang="en-GB"/>
          </a:p>
        </p:txBody>
      </p:sp>
      <p:sp>
        <p:nvSpPr>
          <p:cNvPr id="36872" name="Rectangle 36"/>
          <p:cNvSpPr>
            <a:spLocks noGrp="1" noChangeArrowheads="1"/>
          </p:cNvSpPr>
          <p:nvPr>
            <p:ph type="body" idx="1"/>
          </p:nvPr>
        </p:nvSpPr>
        <p:spPr bwMode="auto">
          <a:xfrm>
            <a:off x="311150" y="1673225"/>
            <a:ext cx="8547100" cy="499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36873" name="Picture 49" descr="mps_ml_c_p"/>
          <p:cNvPicPr>
            <a:picLocks noChangeAspect="1" noChangeArrowheads="1"/>
          </p:cNvPicPr>
          <p:nvPr/>
        </p:nvPicPr>
        <p:blipFill>
          <a:blip r:embed="rId13"/>
          <a:srcRect/>
          <a:stretch>
            <a:fillRect/>
          </a:stretch>
        </p:blipFill>
        <p:spPr bwMode="auto">
          <a:xfrm>
            <a:off x="6765925" y="190500"/>
            <a:ext cx="2124075" cy="1023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ransition spd="med">
    <p:fade/>
  </p:transition>
  <p:timing>
    <p:tnLst>
      <p:par>
        <p:cTn id="1" dur="indefinite" restart="never" nodeType="tmRoot"/>
      </p:par>
    </p:tnLst>
  </p:timing>
  <p:txStyles>
    <p:titleStyle>
      <a:lvl1pPr algn="l" rtl="0" fontAlgn="base">
        <a:lnSpc>
          <a:spcPct val="80000"/>
        </a:lnSpc>
        <a:spcBef>
          <a:spcPct val="0"/>
        </a:spcBef>
        <a:spcAft>
          <a:spcPct val="0"/>
        </a:spcAft>
        <a:defRPr sz="2600">
          <a:solidFill>
            <a:srgbClr val="003366"/>
          </a:solidFill>
          <a:latin typeface="+mj-lt"/>
          <a:ea typeface="+mj-ea"/>
          <a:cs typeface="+mj-cs"/>
        </a:defRPr>
      </a:lvl1pPr>
      <a:lvl2pPr algn="l" rtl="0" fontAlgn="base">
        <a:lnSpc>
          <a:spcPct val="80000"/>
        </a:lnSpc>
        <a:spcBef>
          <a:spcPct val="0"/>
        </a:spcBef>
        <a:spcAft>
          <a:spcPct val="0"/>
        </a:spcAft>
        <a:defRPr sz="2600">
          <a:solidFill>
            <a:srgbClr val="003366"/>
          </a:solidFill>
          <a:latin typeface="Arial" charset="0"/>
        </a:defRPr>
      </a:lvl2pPr>
      <a:lvl3pPr algn="l" rtl="0" fontAlgn="base">
        <a:lnSpc>
          <a:spcPct val="80000"/>
        </a:lnSpc>
        <a:spcBef>
          <a:spcPct val="0"/>
        </a:spcBef>
        <a:spcAft>
          <a:spcPct val="0"/>
        </a:spcAft>
        <a:defRPr sz="2600">
          <a:solidFill>
            <a:srgbClr val="003366"/>
          </a:solidFill>
          <a:latin typeface="Arial" charset="0"/>
        </a:defRPr>
      </a:lvl3pPr>
      <a:lvl4pPr algn="l" rtl="0" fontAlgn="base">
        <a:lnSpc>
          <a:spcPct val="80000"/>
        </a:lnSpc>
        <a:spcBef>
          <a:spcPct val="0"/>
        </a:spcBef>
        <a:spcAft>
          <a:spcPct val="0"/>
        </a:spcAft>
        <a:defRPr sz="2600">
          <a:solidFill>
            <a:srgbClr val="003366"/>
          </a:solidFill>
          <a:latin typeface="Arial" charset="0"/>
        </a:defRPr>
      </a:lvl4pPr>
      <a:lvl5pPr algn="l" rtl="0" fontAlgn="base">
        <a:lnSpc>
          <a:spcPct val="80000"/>
        </a:lnSpc>
        <a:spcBef>
          <a:spcPct val="0"/>
        </a:spcBef>
        <a:spcAft>
          <a:spcPct val="0"/>
        </a:spcAft>
        <a:defRPr sz="2600">
          <a:solidFill>
            <a:srgbClr val="003366"/>
          </a:solidFill>
          <a:latin typeface="Arial" charset="0"/>
        </a:defRPr>
      </a:lvl5pPr>
      <a:lvl6pPr marL="457200" algn="l" rtl="0" eaLnBrk="1" fontAlgn="base" hangingPunct="1">
        <a:lnSpc>
          <a:spcPct val="80000"/>
        </a:lnSpc>
        <a:spcBef>
          <a:spcPct val="0"/>
        </a:spcBef>
        <a:spcAft>
          <a:spcPct val="0"/>
        </a:spcAft>
        <a:defRPr sz="2600">
          <a:solidFill>
            <a:srgbClr val="003366"/>
          </a:solidFill>
          <a:latin typeface="Arial" charset="0"/>
        </a:defRPr>
      </a:lvl6pPr>
      <a:lvl7pPr marL="914400" algn="l" rtl="0" eaLnBrk="1" fontAlgn="base" hangingPunct="1">
        <a:lnSpc>
          <a:spcPct val="80000"/>
        </a:lnSpc>
        <a:spcBef>
          <a:spcPct val="0"/>
        </a:spcBef>
        <a:spcAft>
          <a:spcPct val="0"/>
        </a:spcAft>
        <a:defRPr sz="2600">
          <a:solidFill>
            <a:srgbClr val="003366"/>
          </a:solidFill>
          <a:latin typeface="Arial" charset="0"/>
        </a:defRPr>
      </a:lvl7pPr>
      <a:lvl8pPr marL="1371600" algn="l" rtl="0" eaLnBrk="1" fontAlgn="base" hangingPunct="1">
        <a:lnSpc>
          <a:spcPct val="80000"/>
        </a:lnSpc>
        <a:spcBef>
          <a:spcPct val="0"/>
        </a:spcBef>
        <a:spcAft>
          <a:spcPct val="0"/>
        </a:spcAft>
        <a:defRPr sz="2600">
          <a:solidFill>
            <a:srgbClr val="003366"/>
          </a:solidFill>
          <a:latin typeface="Arial" charset="0"/>
        </a:defRPr>
      </a:lvl8pPr>
      <a:lvl9pPr marL="1828800" algn="l" rtl="0" eaLnBrk="1" fontAlgn="base" hangingPunct="1">
        <a:lnSpc>
          <a:spcPct val="80000"/>
        </a:lnSpc>
        <a:spcBef>
          <a:spcPct val="0"/>
        </a:spcBef>
        <a:spcAft>
          <a:spcPct val="0"/>
        </a:spcAft>
        <a:defRPr sz="2600">
          <a:solidFill>
            <a:srgbClr val="003366"/>
          </a:solidFill>
          <a:latin typeface="Arial" charset="0"/>
        </a:defRPr>
      </a:lvl9pPr>
    </p:titleStyle>
    <p:bodyStyle>
      <a:lvl1pPr marL="342900" indent="-342900" algn="l" rtl="0" fontAlgn="base">
        <a:lnSpc>
          <a:spcPct val="90000"/>
        </a:lnSpc>
        <a:spcBef>
          <a:spcPct val="15000"/>
        </a:spcBef>
        <a:spcAft>
          <a:spcPct val="15000"/>
        </a:spcAft>
        <a:buClr>
          <a:srgbClr val="003366"/>
        </a:buClr>
        <a:buFont typeface="Wingdings" pitchFamily="2" charset="2"/>
        <a:buChar char="§"/>
        <a:defRPr sz="2600">
          <a:solidFill>
            <a:schemeClr val="bg1"/>
          </a:solidFill>
          <a:latin typeface="+mn-lt"/>
          <a:ea typeface="+mn-ea"/>
          <a:cs typeface="+mn-cs"/>
        </a:defRPr>
      </a:lvl1pPr>
      <a:lvl2pPr marL="742950" indent="-285750" algn="l" rtl="0" fontAlgn="base">
        <a:lnSpc>
          <a:spcPct val="90000"/>
        </a:lnSpc>
        <a:spcBef>
          <a:spcPct val="15000"/>
        </a:spcBef>
        <a:spcAft>
          <a:spcPct val="15000"/>
        </a:spcAft>
        <a:buClr>
          <a:srgbClr val="003366"/>
        </a:buClr>
        <a:buFont typeface="Wingdings" pitchFamily="2" charset="2"/>
        <a:buChar char="§"/>
        <a:defRPr sz="2600">
          <a:solidFill>
            <a:schemeClr val="bg1"/>
          </a:solidFill>
          <a:latin typeface="+mn-lt"/>
        </a:defRPr>
      </a:lvl2pPr>
      <a:lvl3pPr marL="1143000" indent="-228600" algn="l" rtl="0" fontAlgn="base">
        <a:lnSpc>
          <a:spcPct val="90000"/>
        </a:lnSpc>
        <a:spcBef>
          <a:spcPct val="15000"/>
        </a:spcBef>
        <a:spcAft>
          <a:spcPct val="15000"/>
        </a:spcAft>
        <a:buClr>
          <a:srgbClr val="003366"/>
        </a:buClr>
        <a:buFont typeface="Wingdings" pitchFamily="2" charset="2"/>
        <a:buChar char="§"/>
        <a:defRPr sz="2600">
          <a:solidFill>
            <a:schemeClr val="bg1"/>
          </a:solidFill>
          <a:latin typeface="+mn-lt"/>
        </a:defRPr>
      </a:lvl3pPr>
      <a:lvl4pPr marL="1600200" indent="-228600" algn="l" rtl="0" fontAlgn="base">
        <a:lnSpc>
          <a:spcPct val="90000"/>
        </a:lnSpc>
        <a:spcBef>
          <a:spcPct val="15000"/>
        </a:spcBef>
        <a:spcAft>
          <a:spcPct val="15000"/>
        </a:spcAft>
        <a:buClr>
          <a:srgbClr val="003366"/>
        </a:buClr>
        <a:buFont typeface="Wingdings" pitchFamily="2" charset="2"/>
        <a:buChar char="§"/>
        <a:defRPr sz="2600">
          <a:solidFill>
            <a:schemeClr val="bg1"/>
          </a:solidFill>
          <a:latin typeface="+mn-lt"/>
        </a:defRPr>
      </a:lvl4pPr>
      <a:lvl5pPr marL="2057400" indent="-228600" algn="l" rtl="0" fontAlgn="base">
        <a:lnSpc>
          <a:spcPct val="90000"/>
        </a:lnSpc>
        <a:spcBef>
          <a:spcPct val="15000"/>
        </a:spcBef>
        <a:spcAft>
          <a:spcPct val="15000"/>
        </a:spcAft>
        <a:buClr>
          <a:srgbClr val="003366"/>
        </a:buClr>
        <a:buFont typeface="Wingdings" pitchFamily="2" charset="2"/>
        <a:buChar char="§"/>
        <a:defRPr sz="2600">
          <a:solidFill>
            <a:schemeClr val="bg1"/>
          </a:solidFill>
          <a:latin typeface="+mn-lt"/>
        </a:defRPr>
      </a:lvl5pPr>
      <a:lvl6pPr marL="2514600" indent="-228600" algn="l" rtl="0" eaLnBrk="1" fontAlgn="base" hangingPunct="1">
        <a:lnSpc>
          <a:spcPct val="90000"/>
        </a:lnSpc>
        <a:spcBef>
          <a:spcPct val="15000"/>
        </a:spcBef>
        <a:spcAft>
          <a:spcPct val="15000"/>
        </a:spcAft>
        <a:buClr>
          <a:srgbClr val="003366"/>
        </a:buClr>
        <a:buFont typeface="Wingdings" pitchFamily="2" charset="2"/>
        <a:buChar char="§"/>
        <a:defRPr sz="2600">
          <a:solidFill>
            <a:schemeClr val="bg1"/>
          </a:solidFill>
          <a:latin typeface="+mn-lt"/>
        </a:defRPr>
      </a:lvl6pPr>
      <a:lvl7pPr marL="2971800" indent="-228600" algn="l" rtl="0" eaLnBrk="1" fontAlgn="base" hangingPunct="1">
        <a:lnSpc>
          <a:spcPct val="90000"/>
        </a:lnSpc>
        <a:spcBef>
          <a:spcPct val="15000"/>
        </a:spcBef>
        <a:spcAft>
          <a:spcPct val="15000"/>
        </a:spcAft>
        <a:buClr>
          <a:srgbClr val="003366"/>
        </a:buClr>
        <a:buFont typeface="Wingdings" pitchFamily="2" charset="2"/>
        <a:buChar char="§"/>
        <a:defRPr sz="2600">
          <a:solidFill>
            <a:schemeClr val="bg1"/>
          </a:solidFill>
          <a:latin typeface="+mn-lt"/>
        </a:defRPr>
      </a:lvl7pPr>
      <a:lvl8pPr marL="3429000" indent="-228600" algn="l" rtl="0" eaLnBrk="1" fontAlgn="base" hangingPunct="1">
        <a:lnSpc>
          <a:spcPct val="90000"/>
        </a:lnSpc>
        <a:spcBef>
          <a:spcPct val="15000"/>
        </a:spcBef>
        <a:spcAft>
          <a:spcPct val="15000"/>
        </a:spcAft>
        <a:buClr>
          <a:srgbClr val="003366"/>
        </a:buClr>
        <a:buFont typeface="Wingdings" pitchFamily="2" charset="2"/>
        <a:buChar char="§"/>
        <a:defRPr sz="2600">
          <a:solidFill>
            <a:schemeClr val="bg1"/>
          </a:solidFill>
          <a:latin typeface="+mn-lt"/>
        </a:defRPr>
      </a:lvl8pPr>
      <a:lvl9pPr marL="3886200" indent="-228600" algn="l" rtl="0" eaLnBrk="1" fontAlgn="base" hangingPunct="1">
        <a:lnSpc>
          <a:spcPct val="90000"/>
        </a:lnSpc>
        <a:spcBef>
          <a:spcPct val="15000"/>
        </a:spcBef>
        <a:spcAft>
          <a:spcPct val="15000"/>
        </a:spcAft>
        <a:buClr>
          <a:srgbClr val="003366"/>
        </a:buClr>
        <a:buFont typeface="Wingdings" pitchFamily="2" charset="2"/>
        <a:buChar char="§"/>
        <a:defRPr sz="2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2"/>
          <p:cNvSpPr>
            <a:spLocks noGrp="1"/>
          </p:cNvSpPr>
          <p:nvPr>
            <p:ph type="subTitle" idx="1"/>
          </p:nvPr>
        </p:nvSpPr>
        <p:spPr>
          <a:xfrm>
            <a:off x="233363" y="5218113"/>
            <a:ext cx="7594600" cy="992187"/>
          </a:xfrm>
        </p:spPr>
        <p:txBody>
          <a:bodyPr/>
          <a:lstStyle/>
          <a:p>
            <a:pPr algn="r"/>
            <a:r>
              <a:rPr lang="en-GB" smtClean="0"/>
              <a:t>Dr George Fernie – Senior Medico-legal Adviser</a:t>
            </a:r>
          </a:p>
          <a:p>
            <a:pPr algn="r"/>
            <a:r>
              <a:rPr lang="en-GB" smtClean="0"/>
              <a:t>Dr Andrew Power - Medico-legal Adviser</a:t>
            </a:r>
          </a:p>
          <a:p>
            <a:pPr algn="r"/>
            <a:r>
              <a:rPr lang="en-GB" smtClean="0"/>
              <a:t>Edinburgh</a:t>
            </a:r>
          </a:p>
        </p:txBody>
      </p:sp>
      <p:sp>
        <p:nvSpPr>
          <p:cNvPr id="15362" name="Rectangle 3"/>
          <p:cNvSpPr>
            <a:spLocks noGrp="1" noChangeArrowheads="1"/>
          </p:cNvSpPr>
          <p:nvPr>
            <p:ph type="ctrTitle"/>
          </p:nvPr>
        </p:nvSpPr>
        <p:spPr>
          <a:xfrm>
            <a:off x="193675" y="1706563"/>
            <a:ext cx="7327900" cy="1371600"/>
          </a:xfrm>
        </p:spPr>
        <p:txBody>
          <a:bodyPr/>
          <a:lstStyle/>
          <a:p>
            <a:pPr>
              <a:lnSpc>
                <a:spcPct val="90000"/>
              </a:lnSpc>
            </a:pPr>
            <a:r>
              <a:rPr lang="en-GB" sz="3600" smtClean="0"/>
              <a:t>Improving GP summaries</a:t>
            </a:r>
            <a:br>
              <a:rPr lang="en-GB" sz="3600" smtClean="0"/>
            </a:br>
            <a:r>
              <a:rPr lang="en-GB" sz="3600" smtClean="0"/>
              <a:t>SCIMP conference</a:t>
            </a:r>
            <a:br>
              <a:rPr lang="en-GB" sz="3600" smtClean="0"/>
            </a:br>
            <a:r>
              <a:rPr lang="en-GB" sz="3600" smtClean="0"/>
              <a:t>1</a:t>
            </a:r>
            <a:r>
              <a:rPr lang="en-GB" sz="3600" baseline="30000" smtClean="0"/>
              <a:t>St</a:t>
            </a:r>
            <a:r>
              <a:rPr lang="en-GB" sz="3600" smtClean="0"/>
              <a:t> November ‘11</a:t>
            </a:r>
            <a:endParaRPr lang="en-GB" sz="3200" smtClean="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GB" sz="2400" smtClean="0"/>
              <a:t>The Seventh Data Protection Principle</a:t>
            </a:r>
          </a:p>
        </p:txBody>
      </p:sp>
      <p:sp>
        <p:nvSpPr>
          <p:cNvPr id="25602" name="Rectangle 3"/>
          <p:cNvSpPr>
            <a:spLocks noGrp="1" noChangeArrowheads="1"/>
          </p:cNvSpPr>
          <p:nvPr>
            <p:ph type="body" idx="1"/>
          </p:nvPr>
        </p:nvSpPr>
        <p:spPr/>
        <p:txBody>
          <a:bodyPr/>
          <a:lstStyle/>
          <a:p>
            <a:pPr algn="just">
              <a:buClr>
                <a:schemeClr val="tx2"/>
              </a:buClr>
              <a:buFont typeface="Arial" charset="0"/>
              <a:buNone/>
            </a:pPr>
            <a:r>
              <a:rPr lang="en-GB" smtClean="0"/>
              <a:t>   Appropriate security measures should be taken against unauthorised access to, or alteration, disclosure or destruction of, personal data and against accidental loss or destruction of personal data</a:t>
            </a:r>
          </a:p>
          <a:p>
            <a:pPr>
              <a:buFont typeface="Arial" charset="0"/>
              <a:buNone/>
            </a:pPr>
            <a:endParaRPr lang="en-GB" smtClean="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GB" sz="2400" smtClean="0"/>
              <a:t>The Eighth Data Protection Principle</a:t>
            </a:r>
          </a:p>
        </p:txBody>
      </p:sp>
      <p:sp>
        <p:nvSpPr>
          <p:cNvPr id="26626" name="Rectangle 3"/>
          <p:cNvSpPr>
            <a:spLocks noGrp="1" noChangeArrowheads="1"/>
          </p:cNvSpPr>
          <p:nvPr>
            <p:ph type="body" idx="1"/>
          </p:nvPr>
        </p:nvSpPr>
        <p:spPr/>
        <p:txBody>
          <a:bodyPr/>
          <a:lstStyle/>
          <a:p>
            <a:pPr algn="just">
              <a:buClr>
                <a:schemeClr val="tx2"/>
              </a:buClr>
              <a:buFont typeface="Arial" charset="0"/>
              <a:buNone/>
            </a:pPr>
            <a:r>
              <a:rPr lang="en-GB" smtClean="0"/>
              <a:t>   Personal data shall not be transferred to a country or territory outside the EEA unless…an adequate level of protection…</a:t>
            </a:r>
          </a:p>
          <a:p>
            <a:pPr>
              <a:buFont typeface="Arial" charset="0"/>
              <a:buNone/>
            </a:pPr>
            <a:endParaRPr lang="en-GB" smtClean="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GB" smtClean="0"/>
              <a:t>Essential factors</a:t>
            </a:r>
          </a:p>
        </p:txBody>
      </p:sp>
      <p:sp>
        <p:nvSpPr>
          <p:cNvPr id="3" name="Content Placeholder 2"/>
          <p:cNvSpPr>
            <a:spLocks noGrp="1"/>
          </p:cNvSpPr>
          <p:nvPr>
            <p:ph idx="1"/>
          </p:nvPr>
        </p:nvSpPr>
        <p:spPr/>
        <p:txBody>
          <a:bodyPr/>
          <a:lstStyle/>
          <a:p>
            <a:r>
              <a:rPr lang="en-GB" smtClean="0"/>
              <a:t>Accuracy</a:t>
            </a:r>
          </a:p>
          <a:p>
            <a:r>
              <a:rPr lang="en-GB" smtClean="0"/>
              <a:t>Completeness</a:t>
            </a:r>
          </a:p>
          <a:p>
            <a:r>
              <a:rPr lang="en-GB" smtClean="0"/>
              <a:t>Up to date</a:t>
            </a:r>
          </a:p>
          <a:p>
            <a:r>
              <a:rPr lang="en-GB" smtClean="0"/>
              <a:t>Safety</a:t>
            </a:r>
          </a:p>
          <a:p>
            <a:r>
              <a:rPr lang="en-GB" smtClean="0"/>
              <a:t>Relevance</a:t>
            </a:r>
          </a:p>
          <a:p>
            <a:r>
              <a:rPr lang="en-GB" smtClean="0"/>
              <a:t>Consistency</a:t>
            </a:r>
          </a:p>
          <a:p>
            <a:r>
              <a:rPr lang="en-GB" smtClean="0"/>
              <a:t>appropriateness</a:t>
            </a:r>
          </a:p>
          <a:p>
            <a:pPr lvl="1"/>
            <a:r>
              <a:rPr lang="en-GB" smtClean="0"/>
              <a:t>Any information (particularly relating to third parties or family members) should not contain any personal data that could breach Caldicott Guidelines.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GB" smtClean="0"/>
              <a:t>Content: basic</a:t>
            </a:r>
          </a:p>
        </p:txBody>
      </p:sp>
      <p:sp>
        <p:nvSpPr>
          <p:cNvPr id="3" name="Content Placeholder 2"/>
          <p:cNvSpPr>
            <a:spLocks noGrp="1"/>
          </p:cNvSpPr>
          <p:nvPr>
            <p:ph idx="1"/>
          </p:nvPr>
        </p:nvSpPr>
        <p:spPr>
          <a:xfrm>
            <a:off x="311150" y="1673225"/>
            <a:ext cx="3810000" cy="4999038"/>
          </a:xfrm>
        </p:spPr>
        <p:txBody>
          <a:bodyPr/>
          <a:lstStyle/>
          <a:p>
            <a:r>
              <a:rPr lang="en-GB" smtClean="0"/>
              <a:t>Drugs</a:t>
            </a:r>
          </a:p>
          <a:p>
            <a:r>
              <a:rPr lang="en-GB" smtClean="0"/>
              <a:t>Allergies and adverse reactions</a:t>
            </a:r>
          </a:p>
          <a:p>
            <a:r>
              <a:rPr lang="en-GB" smtClean="0"/>
              <a:t>Additional information agreed by patient and GP</a:t>
            </a:r>
          </a:p>
        </p:txBody>
      </p:sp>
      <p:pic>
        <p:nvPicPr>
          <p:cNvPr id="29699" name="Content Placeholder 6" descr="IMG_0075"/>
          <p:cNvPicPr>
            <a:picLocks noChangeAspect="1" noChangeArrowheads="1"/>
          </p:cNvPicPr>
          <p:nvPr/>
        </p:nvPicPr>
        <p:blipFill>
          <a:blip r:embed="rId2"/>
          <a:srcRect/>
          <a:stretch>
            <a:fillRect/>
          </a:stretch>
        </p:blipFill>
        <p:spPr bwMode="auto">
          <a:xfrm>
            <a:off x="5100638" y="1468438"/>
            <a:ext cx="3813175" cy="5029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GB" smtClean="0"/>
              <a:t>Local system</a:t>
            </a:r>
          </a:p>
        </p:txBody>
      </p:sp>
      <p:sp>
        <p:nvSpPr>
          <p:cNvPr id="3" name="Content Placeholder 2"/>
          <p:cNvSpPr>
            <a:spLocks noGrp="1"/>
          </p:cNvSpPr>
          <p:nvPr>
            <p:ph idx="1"/>
          </p:nvPr>
        </p:nvSpPr>
        <p:spPr/>
        <p:txBody>
          <a:bodyPr/>
          <a:lstStyle/>
          <a:p>
            <a:r>
              <a:rPr lang="en-GB" smtClean="0"/>
              <a:t>Major diagnoses</a:t>
            </a:r>
          </a:p>
          <a:p>
            <a:r>
              <a:rPr lang="en-GB" smtClean="0"/>
              <a:t>Conditions that may have a relapse or chronic course</a:t>
            </a:r>
          </a:p>
          <a:p>
            <a:r>
              <a:rPr lang="en-GB" smtClean="0"/>
              <a:t>Conditions for which the patient receives repeat medication</a:t>
            </a:r>
          </a:p>
          <a:p>
            <a:r>
              <a:rPr lang="en-GB" smtClean="0"/>
              <a:t>Conditions that are persistent and serious contraindications for classes of medication</a:t>
            </a:r>
          </a:p>
          <a:p>
            <a:r>
              <a:rPr lang="en-GB" smtClean="0"/>
              <a:t>Major operations</a:t>
            </a:r>
          </a:p>
          <a:p>
            <a:r>
              <a:rPr lang="en-GB" smtClean="0"/>
              <a:t>Significant therapies and treatment plans</a:t>
            </a:r>
          </a:p>
          <a:p>
            <a:r>
              <a:rPr lang="en-GB" smtClean="0"/>
              <a:t>Significant investigations</a:t>
            </a:r>
          </a:p>
          <a:p>
            <a:r>
              <a:rPr lang="en-GB" smtClean="0"/>
              <a:t>Fractures</a:t>
            </a:r>
          </a:p>
          <a:p>
            <a:r>
              <a:rPr lang="en-GB" smtClean="0"/>
              <a:t>immunisations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GB" smtClean="0"/>
              <a:t>For example</a:t>
            </a:r>
          </a:p>
        </p:txBody>
      </p:sp>
      <p:sp>
        <p:nvSpPr>
          <p:cNvPr id="3" name="Content Placeholder 2"/>
          <p:cNvSpPr>
            <a:spLocks noGrp="1"/>
          </p:cNvSpPr>
          <p:nvPr>
            <p:ph idx="1"/>
          </p:nvPr>
        </p:nvSpPr>
        <p:spPr/>
        <p:txBody>
          <a:bodyPr/>
          <a:lstStyle/>
          <a:p>
            <a:r>
              <a:rPr lang="en-GB" sz="2400" smtClean="0"/>
              <a:t>Major diagnoses: MI, diabetes, terminal illness</a:t>
            </a:r>
          </a:p>
          <a:p>
            <a:r>
              <a:rPr lang="en-GB" sz="2400" smtClean="0"/>
              <a:t>Conditions that may have a relapse or chronic course: gout</a:t>
            </a:r>
          </a:p>
          <a:p>
            <a:r>
              <a:rPr lang="en-GB" sz="2400" smtClean="0"/>
              <a:t>Conditions for which the patient receives repeat medication:  diabetes</a:t>
            </a:r>
          </a:p>
          <a:p>
            <a:r>
              <a:rPr lang="en-GB" sz="2400" smtClean="0"/>
              <a:t>Conditions that are persistent and serious contraindications for classes of medication: dyspepsia, asthma</a:t>
            </a:r>
          </a:p>
          <a:p>
            <a:r>
              <a:rPr lang="en-GB" sz="2400" smtClean="0"/>
              <a:t>Major operations: hysterectomy, cardiac surgery</a:t>
            </a:r>
          </a:p>
          <a:p>
            <a:r>
              <a:rPr lang="en-GB" sz="2400" smtClean="0"/>
              <a:t>Significant therapies and treatment plans: radio-, chemo- therapy</a:t>
            </a:r>
          </a:p>
          <a:p>
            <a:r>
              <a:rPr lang="en-GB" sz="2400" smtClean="0"/>
              <a:t>Significant investigations: CT, Echocardiogram</a:t>
            </a:r>
          </a:p>
          <a:p>
            <a:r>
              <a:rPr lang="en-GB" sz="2400" smtClean="0"/>
              <a:t>Fractures: significant</a:t>
            </a:r>
          </a:p>
          <a:p>
            <a:r>
              <a:rPr lang="en-GB" sz="2400" smtClean="0"/>
              <a:t>Immunisations: including batch numbers</a:t>
            </a:r>
          </a:p>
          <a:p>
            <a:endParaRPr lang="en-GB"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GB" smtClean="0"/>
              <a:t>Where GP summary may have helped</a:t>
            </a:r>
          </a:p>
        </p:txBody>
      </p:sp>
      <p:sp>
        <p:nvSpPr>
          <p:cNvPr id="3" name="Content Placeholder 2"/>
          <p:cNvSpPr>
            <a:spLocks noGrp="1"/>
          </p:cNvSpPr>
          <p:nvPr>
            <p:ph idx="1"/>
          </p:nvPr>
        </p:nvSpPr>
        <p:spPr/>
        <p:txBody>
          <a:bodyPr/>
          <a:lstStyle/>
          <a:p>
            <a:r>
              <a:rPr lang="en-GB" smtClean="0"/>
              <a:t>44 year old female</a:t>
            </a:r>
          </a:p>
          <a:p>
            <a:r>
              <a:rPr lang="en-GB" smtClean="0"/>
              <a:t>Documented penicillin allergy on three occasions</a:t>
            </a:r>
          </a:p>
          <a:p>
            <a:r>
              <a:rPr lang="en-GB" smtClean="0"/>
              <a:t>CLO positive endoscopy</a:t>
            </a:r>
          </a:p>
          <a:p>
            <a:r>
              <a:rPr lang="en-GB" smtClean="0"/>
              <a:t>Consultant writes to GP suggesting ‘triple therapy of your choice’</a:t>
            </a:r>
          </a:p>
          <a:p>
            <a:r>
              <a:rPr lang="en-GB" smtClean="0"/>
              <a:t>GP prescribes, clarithromycin, omeprazole and </a:t>
            </a:r>
            <a:r>
              <a:rPr lang="en-GB" smtClean="0">
                <a:solidFill>
                  <a:srgbClr val="FF0000"/>
                </a:solidFill>
              </a:rPr>
              <a:t>amoxicillin</a:t>
            </a:r>
          </a:p>
          <a:p>
            <a:r>
              <a:rPr lang="en-GB" smtClean="0"/>
              <a:t>Patient sustains severe allergic reaction</a:t>
            </a:r>
          </a:p>
          <a:p>
            <a:r>
              <a:rPr lang="en-GB" smtClean="0"/>
              <a:t>Inevitable settlement of claim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smtClean="0"/>
              <a:t>Where GP summary  may have helped</a:t>
            </a:r>
          </a:p>
        </p:txBody>
      </p:sp>
      <p:sp>
        <p:nvSpPr>
          <p:cNvPr id="3" name="Content Placeholder 2"/>
          <p:cNvSpPr>
            <a:spLocks noGrp="1"/>
          </p:cNvSpPr>
          <p:nvPr>
            <p:ph idx="1"/>
          </p:nvPr>
        </p:nvSpPr>
        <p:spPr/>
        <p:txBody>
          <a:bodyPr/>
          <a:lstStyle/>
          <a:p>
            <a:r>
              <a:rPr lang="en-GB" smtClean="0"/>
              <a:t>28 year old female 4 months postnatal</a:t>
            </a:r>
          </a:p>
          <a:p>
            <a:r>
              <a:rPr lang="en-GB" smtClean="0"/>
              <a:t>Attends with constipation</a:t>
            </a:r>
          </a:p>
          <a:p>
            <a:r>
              <a:rPr lang="en-GB" smtClean="0"/>
              <a:t>GP plans to add bisacodyl to Movicol®</a:t>
            </a:r>
          </a:p>
          <a:p>
            <a:r>
              <a:rPr lang="en-GB" smtClean="0"/>
              <a:t>In error chooses bisoprolol 5mg</a:t>
            </a:r>
          </a:p>
          <a:p>
            <a:r>
              <a:rPr lang="en-GB" smtClean="0"/>
              <a:t>Patient calls OOH service complaining of fatigue</a:t>
            </a:r>
          </a:p>
          <a:p>
            <a:r>
              <a:rPr lang="en-GB" smtClean="0"/>
              <a:t>Admitted for observation and develops bradycardia of 30bpm</a:t>
            </a:r>
          </a:p>
          <a:p>
            <a:r>
              <a:rPr lang="en-GB" smtClean="0"/>
              <a:t>Inevitable settlement of claim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GB" smtClean="0"/>
              <a:t>Where GP summary may have helped</a:t>
            </a:r>
          </a:p>
        </p:txBody>
      </p:sp>
      <p:graphicFrame>
        <p:nvGraphicFramePr>
          <p:cNvPr id="1026" name="Object 2">
            <a:hlinkClick r:id="" action="ppaction://ole?verb=0"/>
          </p:cNvPr>
          <p:cNvGraphicFramePr>
            <a:graphicFrameLocks/>
          </p:cNvGraphicFramePr>
          <p:nvPr/>
        </p:nvGraphicFramePr>
        <p:xfrm>
          <a:off x="2073275" y="1862138"/>
          <a:ext cx="4514850" cy="3998912"/>
        </p:xfrm>
        <a:graphic>
          <a:graphicData uri="http://schemas.openxmlformats.org/presentationml/2006/ole">
            <p:oleObj spid="_x0000_s1026" name="Image Document" r:id="rId3" imgW="2028600" imgH="2323800" progId="">
              <p:embed/>
            </p:oleObj>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GB" smtClean="0"/>
              <a:t>GP summary</a:t>
            </a:r>
          </a:p>
        </p:txBody>
      </p:sp>
      <p:sp>
        <p:nvSpPr>
          <p:cNvPr id="3" name="Content Placeholder 2"/>
          <p:cNvSpPr>
            <a:spLocks noGrp="1"/>
          </p:cNvSpPr>
          <p:nvPr>
            <p:ph idx="1"/>
          </p:nvPr>
        </p:nvSpPr>
        <p:spPr/>
        <p:txBody>
          <a:bodyPr/>
          <a:lstStyle/>
          <a:p>
            <a:r>
              <a:rPr lang="en-GB" smtClean="0"/>
              <a:t>Is dynamic and needs to be actively reviewed</a:t>
            </a:r>
          </a:p>
          <a:p>
            <a:r>
              <a:rPr lang="en-GB" smtClean="0"/>
              <a:t>Tension  between salience and inclusiveness</a:t>
            </a:r>
          </a:p>
          <a:p>
            <a:r>
              <a:rPr lang="en-GB" smtClean="0"/>
              <a:t>Clinical judgement is required to decide which parts are relevant to include in discussion with patients</a:t>
            </a:r>
          </a:p>
          <a:p>
            <a:endParaRPr lang="en-GB"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GB" smtClean="0"/>
              <a:t>Purpose of summaries</a:t>
            </a:r>
          </a:p>
        </p:txBody>
      </p:sp>
      <p:sp>
        <p:nvSpPr>
          <p:cNvPr id="17410" name="Content Placeholder 2"/>
          <p:cNvSpPr>
            <a:spLocks noGrp="1"/>
          </p:cNvSpPr>
          <p:nvPr>
            <p:ph idx="1"/>
          </p:nvPr>
        </p:nvSpPr>
        <p:spPr/>
        <p:txBody>
          <a:bodyPr/>
          <a:lstStyle/>
          <a:p>
            <a:pPr>
              <a:buFont typeface="Wingdings" pitchFamily="2" charset="2"/>
              <a:buNone/>
            </a:pPr>
            <a:r>
              <a:rPr lang="en-GB" smtClean="0"/>
              <a:t>	To provide a GP summary dataset for use by other clinicians in unscheduled care settings. The GP summary will provide the clinician who is seeing the patient with an extract of events in the patient’s medical record that may have a bearing on the current consultation.</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GP summary</a:t>
            </a:r>
          </a:p>
        </p:txBody>
      </p:sp>
      <p:pic>
        <p:nvPicPr>
          <p:cNvPr id="38914" name="Content Placeholder 3" descr="mban1481h"/>
          <p:cNvPicPr>
            <a:picLocks noGrp="1" noChangeAspect="1" noChangeArrowheads="1"/>
          </p:cNvPicPr>
          <p:nvPr>
            <p:ph idx="1"/>
          </p:nvPr>
        </p:nvPicPr>
        <p:blipFill>
          <a:blip r:embed="rId2"/>
          <a:srcRect/>
          <a:stretch>
            <a:fillRect/>
          </a:stretch>
        </p:blipFill>
        <p:spPr>
          <a:xfrm>
            <a:off x="1085850" y="1536700"/>
            <a:ext cx="7500938" cy="5151438"/>
          </a:xfrm>
        </p:spPr>
      </p:pic>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ubtitle 2"/>
          <p:cNvSpPr>
            <a:spLocks noGrp="1"/>
          </p:cNvSpPr>
          <p:nvPr>
            <p:ph type="subTitle" idx="1"/>
          </p:nvPr>
        </p:nvSpPr>
        <p:spPr>
          <a:xfrm>
            <a:off x="233363" y="5218113"/>
            <a:ext cx="7594600" cy="992187"/>
          </a:xfrm>
        </p:spPr>
        <p:txBody>
          <a:bodyPr/>
          <a:lstStyle/>
          <a:p>
            <a:pPr algn="r"/>
            <a:r>
              <a:rPr lang="en-GB" smtClean="0"/>
              <a:t>Dr George Fernie – Senior Medico-legal Adviser</a:t>
            </a:r>
          </a:p>
          <a:p>
            <a:pPr algn="r"/>
            <a:r>
              <a:rPr lang="en-GB" smtClean="0"/>
              <a:t>Dr Andrew Power - Medico-legal Adviser</a:t>
            </a:r>
          </a:p>
          <a:p>
            <a:pPr algn="r"/>
            <a:r>
              <a:rPr lang="en-GB" smtClean="0"/>
              <a:t>Edinburgh</a:t>
            </a:r>
          </a:p>
        </p:txBody>
      </p:sp>
      <p:sp>
        <p:nvSpPr>
          <p:cNvPr id="39938" name="Rectangle 3"/>
          <p:cNvSpPr>
            <a:spLocks noGrp="1" noChangeArrowheads="1"/>
          </p:cNvSpPr>
          <p:nvPr>
            <p:ph type="ctrTitle"/>
          </p:nvPr>
        </p:nvSpPr>
        <p:spPr>
          <a:xfrm>
            <a:off x="206375" y="1938338"/>
            <a:ext cx="7327900" cy="1371600"/>
          </a:xfrm>
        </p:spPr>
        <p:txBody>
          <a:bodyPr/>
          <a:lstStyle/>
          <a:p>
            <a:pPr>
              <a:lnSpc>
                <a:spcPct val="90000"/>
              </a:lnSpc>
            </a:pPr>
            <a:r>
              <a:rPr lang="en-GB" sz="3600" smtClean="0"/>
              <a:t>Improving GP summaries</a:t>
            </a:r>
            <a:endParaRPr lang="en-GB" sz="3200" smtClean="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GB" sz="2400" smtClean="0"/>
              <a:t>The Data Protection Act 1998</a:t>
            </a:r>
          </a:p>
        </p:txBody>
      </p:sp>
      <p:sp>
        <p:nvSpPr>
          <p:cNvPr id="18434" name="Rectangle 3"/>
          <p:cNvSpPr>
            <a:spLocks noGrp="1" noChangeArrowheads="1"/>
          </p:cNvSpPr>
          <p:nvPr>
            <p:ph type="body" idx="1"/>
          </p:nvPr>
        </p:nvSpPr>
        <p:spPr/>
        <p:txBody>
          <a:bodyPr/>
          <a:lstStyle/>
          <a:p>
            <a:pPr algn="just">
              <a:spcBef>
                <a:spcPct val="0"/>
              </a:spcBef>
              <a:buClr>
                <a:schemeClr val="tx2"/>
              </a:buClr>
            </a:pPr>
            <a:r>
              <a:rPr lang="en-GB" smtClean="0"/>
              <a:t>Principles and mechanisms for processing and protecting personal data</a:t>
            </a:r>
          </a:p>
          <a:p>
            <a:pPr algn="just">
              <a:spcBef>
                <a:spcPct val="0"/>
              </a:spcBef>
              <a:buClr>
                <a:schemeClr val="tx2"/>
              </a:buClr>
            </a:pPr>
            <a:r>
              <a:rPr lang="en-GB" smtClean="0"/>
              <a:t>The right to seek factual corrections</a:t>
            </a:r>
          </a:p>
          <a:p>
            <a:pPr algn="just">
              <a:spcBef>
                <a:spcPct val="0"/>
              </a:spcBef>
              <a:buClr>
                <a:schemeClr val="tx2"/>
              </a:buClr>
            </a:pPr>
            <a:r>
              <a:rPr lang="en-GB" smtClean="0"/>
              <a:t>Data controllers are those who determine purposes and manner in which any personal data are to be processed</a:t>
            </a:r>
          </a:p>
          <a:p>
            <a:pPr algn="just">
              <a:spcBef>
                <a:spcPct val="0"/>
              </a:spcBef>
              <a:buClr>
                <a:schemeClr val="tx2"/>
              </a:buClr>
            </a:pPr>
            <a:r>
              <a:rPr lang="en-GB" smtClean="0"/>
              <a:t>Patient = ‘data subject’</a:t>
            </a:r>
          </a:p>
          <a:p>
            <a:pPr>
              <a:buFont typeface="Arial" charset="0"/>
              <a:buNone/>
            </a:pPr>
            <a:endParaRPr lang="en-GB" smtClean="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GB" sz="2400" smtClean="0"/>
              <a:t>The First Data Protection Principle</a:t>
            </a:r>
          </a:p>
        </p:txBody>
      </p:sp>
      <p:sp>
        <p:nvSpPr>
          <p:cNvPr id="19458" name="Rectangle 3"/>
          <p:cNvSpPr>
            <a:spLocks noGrp="1" noChangeArrowheads="1"/>
          </p:cNvSpPr>
          <p:nvPr>
            <p:ph type="body" idx="1"/>
          </p:nvPr>
        </p:nvSpPr>
        <p:spPr/>
        <p:txBody>
          <a:bodyPr/>
          <a:lstStyle/>
          <a:p>
            <a:pPr algn="just">
              <a:buFont typeface="Arial" charset="0"/>
              <a:buNone/>
            </a:pPr>
            <a:r>
              <a:rPr lang="en-GB" smtClean="0"/>
              <a:t>   The information to be contained in personal data shall be processed, fairly and lawfully and, in  particular, shall not be processed unless certain conditions are met</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GB" sz="2400" smtClean="0"/>
              <a:t>The Second Data Protection Principle</a:t>
            </a:r>
          </a:p>
        </p:txBody>
      </p:sp>
      <p:sp>
        <p:nvSpPr>
          <p:cNvPr id="20482" name="Rectangle 3"/>
          <p:cNvSpPr>
            <a:spLocks noGrp="1" noChangeArrowheads="1"/>
          </p:cNvSpPr>
          <p:nvPr>
            <p:ph type="body" idx="1"/>
          </p:nvPr>
        </p:nvSpPr>
        <p:spPr/>
        <p:txBody>
          <a:bodyPr/>
          <a:lstStyle/>
          <a:p>
            <a:pPr algn="just">
              <a:buClr>
                <a:schemeClr val="tx2"/>
              </a:buClr>
              <a:buFont typeface="Arial" charset="0"/>
              <a:buNone/>
            </a:pPr>
            <a:r>
              <a:rPr lang="en-GB" smtClean="0"/>
              <a:t>   Personal data shall be obtained for one or more specified lawful purposes and shall not be further processed in any manner incompatible with that purpose</a:t>
            </a:r>
          </a:p>
          <a:p>
            <a:pPr>
              <a:buFont typeface="Arial" charset="0"/>
              <a:buNone/>
            </a:pPr>
            <a:endParaRPr lang="en-GB" smtClean="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GB" sz="2400" smtClean="0"/>
              <a:t>The Third Data Protection Principle</a:t>
            </a:r>
          </a:p>
        </p:txBody>
      </p:sp>
      <p:sp>
        <p:nvSpPr>
          <p:cNvPr id="21506" name="Rectangle 3"/>
          <p:cNvSpPr>
            <a:spLocks noGrp="1" noChangeArrowheads="1"/>
          </p:cNvSpPr>
          <p:nvPr>
            <p:ph type="body" idx="1"/>
          </p:nvPr>
        </p:nvSpPr>
        <p:spPr/>
        <p:txBody>
          <a:bodyPr/>
          <a:lstStyle/>
          <a:p>
            <a:pPr algn="just">
              <a:buClr>
                <a:schemeClr val="tx2"/>
              </a:buClr>
              <a:buFont typeface="Arial" charset="0"/>
              <a:buNone/>
            </a:pPr>
            <a:r>
              <a:rPr lang="en-GB" smtClean="0"/>
              <a:t>   Personal data…shall be adequate, relevant, and not excessive in relation to that purpose</a:t>
            </a:r>
          </a:p>
          <a:p>
            <a:pPr>
              <a:buFont typeface="Arial" charset="0"/>
              <a:buNone/>
            </a:pPr>
            <a:endParaRPr lang="en-GB" smtClean="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GB" sz="2400" smtClean="0"/>
              <a:t>The Fourth Data Protection Principle</a:t>
            </a:r>
          </a:p>
        </p:txBody>
      </p:sp>
      <p:sp>
        <p:nvSpPr>
          <p:cNvPr id="22530" name="Rectangle 3"/>
          <p:cNvSpPr>
            <a:spLocks noGrp="1" noChangeArrowheads="1"/>
          </p:cNvSpPr>
          <p:nvPr>
            <p:ph type="body" idx="1"/>
          </p:nvPr>
        </p:nvSpPr>
        <p:spPr/>
        <p:txBody>
          <a:bodyPr/>
          <a:lstStyle/>
          <a:p>
            <a:pPr algn="just">
              <a:buClr>
                <a:schemeClr val="tx2"/>
              </a:buClr>
              <a:buFont typeface="Arial" charset="0"/>
              <a:buNone/>
            </a:pPr>
            <a:r>
              <a:rPr lang="en-GB" smtClean="0"/>
              <a:t>   Personal data shall be accurate and where necessary, kept up to date</a:t>
            </a:r>
          </a:p>
          <a:p>
            <a:pPr algn="just">
              <a:buFont typeface="Arial" charset="0"/>
              <a:buNone/>
            </a:pPr>
            <a:endParaRPr lang="en-GB" smtClean="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GB" sz="2400" smtClean="0"/>
              <a:t>The Fifth Data Protection Principle</a:t>
            </a:r>
          </a:p>
        </p:txBody>
      </p:sp>
      <p:sp>
        <p:nvSpPr>
          <p:cNvPr id="23554" name="Rectangle 3"/>
          <p:cNvSpPr>
            <a:spLocks noGrp="1" noChangeArrowheads="1"/>
          </p:cNvSpPr>
          <p:nvPr>
            <p:ph type="body" idx="1"/>
          </p:nvPr>
        </p:nvSpPr>
        <p:spPr/>
        <p:txBody>
          <a:bodyPr/>
          <a:lstStyle/>
          <a:p>
            <a:pPr algn="just">
              <a:buClr>
                <a:schemeClr val="tx2"/>
              </a:buClr>
              <a:buFont typeface="Arial" charset="0"/>
              <a:buNone/>
            </a:pPr>
            <a:r>
              <a:rPr lang="en-GB" smtClean="0"/>
              <a:t>   Personal data held for any purpose or purposes shall not be kept for longer than is necessary for that purpose or purposes</a:t>
            </a:r>
          </a:p>
          <a:p>
            <a:pPr>
              <a:buFont typeface="Arial" charset="0"/>
              <a:buNone/>
            </a:pPr>
            <a:endParaRPr lang="en-GB" smtClean="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GB" sz="2400" smtClean="0"/>
              <a:t>The Sixth Data Protection Principle</a:t>
            </a:r>
          </a:p>
        </p:txBody>
      </p:sp>
      <p:sp>
        <p:nvSpPr>
          <p:cNvPr id="24578" name="Rectangle 3"/>
          <p:cNvSpPr>
            <a:spLocks noGrp="1" noChangeArrowheads="1"/>
          </p:cNvSpPr>
          <p:nvPr>
            <p:ph type="body" idx="1"/>
          </p:nvPr>
        </p:nvSpPr>
        <p:spPr/>
        <p:txBody>
          <a:bodyPr/>
          <a:lstStyle/>
          <a:p>
            <a:pPr algn="just">
              <a:buClr>
                <a:schemeClr val="tx2"/>
              </a:buClr>
              <a:buFont typeface="Arial" charset="0"/>
              <a:buNone/>
            </a:pPr>
            <a:r>
              <a:rPr lang="en-GB" smtClean="0"/>
              <a:t>   Personal data shall be processed in accordance with the rights of data subjects under this Act</a:t>
            </a:r>
          </a:p>
          <a:p>
            <a:pPr>
              <a:buFont typeface="Arial" charset="0"/>
              <a:buNone/>
            </a:pPr>
            <a:endParaRPr lang="en-GB" smtClean="0"/>
          </a:p>
        </p:txBody>
      </p:sp>
    </p:spTree>
  </p:cSld>
  <p:clrMapOvr>
    <a:masterClrMapping/>
  </p:clrMapOvr>
  <p:transition spd="med">
    <p:fade/>
  </p:transition>
</p:sld>
</file>

<file path=ppt/theme/theme1.xml><?xml version="1.0" encoding="utf-8"?>
<a:theme xmlns:a="http://schemas.openxmlformats.org/drawingml/2006/main" name="The new MPS PowerPoint (green)">
  <a:themeElements>
    <a:clrScheme name="">
      <a:dk1>
        <a:srgbClr val="DDDDDD"/>
      </a:dk1>
      <a:lt1>
        <a:srgbClr val="FFFFFF"/>
      </a:lt1>
      <a:dk2>
        <a:srgbClr val="000000"/>
      </a:dk2>
      <a:lt2>
        <a:srgbClr val="808080"/>
      </a:lt2>
      <a:accent1>
        <a:srgbClr val="FFFFFF"/>
      </a:accent1>
      <a:accent2>
        <a:srgbClr val="003366"/>
      </a:accent2>
      <a:accent3>
        <a:srgbClr val="FFFFFF"/>
      </a:accent3>
      <a:accent4>
        <a:srgbClr val="BDBDBD"/>
      </a:accent4>
      <a:accent5>
        <a:srgbClr val="FFFFFF"/>
      </a:accent5>
      <a:accent6>
        <a:srgbClr val="002D5C"/>
      </a:accent6>
      <a:hlink>
        <a:srgbClr val="005AA0"/>
      </a:hlink>
      <a:folHlink>
        <a:srgbClr val="00ADEF"/>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66">
            <a:alpha val="60001"/>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55600" marR="0" indent="0" algn="l" defTabSz="914400" rtl="0" eaLnBrk="1" fontAlgn="base" latinLnBrk="0" hangingPunct="1">
          <a:lnSpc>
            <a:spcPct val="80000"/>
          </a:lnSpc>
          <a:spcBef>
            <a:spcPct val="0"/>
          </a:spcBef>
          <a:spcAft>
            <a:spcPct val="0"/>
          </a:spcAft>
          <a:buClrTx/>
          <a:buSzTx/>
          <a:buFontTx/>
          <a:buNone/>
          <a:tabLst/>
          <a:defRPr kumimoji="0" lang="en-GB" sz="26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3366">
            <a:alpha val="60001"/>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55600" marR="0" indent="0" algn="l" defTabSz="914400" rtl="0" eaLnBrk="1" fontAlgn="base" latinLnBrk="0" hangingPunct="1">
          <a:lnSpc>
            <a:spcPct val="80000"/>
          </a:lnSpc>
          <a:spcBef>
            <a:spcPct val="0"/>
          </a:spcBef>
          <a:spcAft>
            <a:spcPct val="0"/>
          </a:spcAft>
          <a:buClrTx/>
          <a:buSzTx/>
          <a:buFontTx/>
          <a:buNone/>
          <a:tabLst/>
          <a:defRPr kumimoji="0" lang="en-GB" sz="2600" b="0" i="0" u="none" strike="noStrike" cap="none" normalizeH="0" baseline="0" smtClean="0">
            <a:ln>
              <a:noFill/>
            </a:ln>
            <a:solidFill>
              <a:schemeClr val="bg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FFFFFF"/>
        </a:accent1>
        <a:accent2>
          <a:srgbClr val="003366"/>
        </a:accent2>
        <a:accent3>
          <a:srgbClr val="FFFFFF"/>
        </a:accent3>
        <a:accent4>
          <a:srgbClr val="000000"/>
        </a:accent4>
        <a:accent5>
          <a:srgbClr val="FFFFFF"/>
        </a:accent5>
        <a:accent6>
          <a:srgbClr val="002D5C"/>
        </a:accent6>
        <a:hlink>
          <a:srgbClr val="005AA0"/>
        </a:hlink>
        <a:folHlink>
          <a:srgbClr val="00ADEF"/>
        </a:folHlink>
      </a:clrScheme>
      <a:clrMap bg1="lt1" tx1="dk1" bg2="lt2" tx2="dk2" accent1="accent1" accent2="accent2" accent3="accent3" accent4="accent4" accent5="accent5" accent6="accent6" hlink="hlink" folHlink="folHlink"/>
    </a:extraClrScheme>
    <a:extraClrScheme>
      <a:clrScheme name="Custom Design 14">
        <a:dk1>
          <a:srgbClr val="F8F8F8"/>
        </a:dk1>
        <a:lt1>
          <a:srgbClr val="FFFFFF"/>
        </a:lt1>
        <a:dk2>
          <a:srgbClr val="000000"/>
        </a:dk2>
        <a:lt2>
          <a:srgbClr val="808080"/>
        </a:lt2>
        <a:accent1>
          <a:srgbClr val="FFFFFF"/>
        </a:accent1>
        <a:accent2>
          <a:srgbClr val="003366"/>
        </a:accent2>
        <a:accent3>
          <a:srgbClr val="FFFFFF"/>
        </a:accent3>
        <a:accent4>
          <a:srgbClr val="D4D4D4"/>
        </a:accent4>
        <a:accent5>
          <a:srgbClr val="FFFFFF"/>
        </a:accent5>
        <a:accent6>
          <a:srgbClr val="002D5C"/>
        </a:accent6>
        <a:hlink>
          <a:srgbClr val="005AA0"/>
        </a:hlink>
        <a:folHlink>
          <a:srgbClr val="00ADEF"/>
        </a:folHlink>
      </a:clrScheme>
      <a:clrMap bg1="lt1" tx1="dk1" bg2="lt2" tx2="dk2" accent1="accent1" accent2="accent2" accent3="accent3" accent4="accent4" accent5="accent5" accent6="accent6" hlink="hlink" folHlink="folHlink"/>
    </a:extraClrScheme>
    <a:extraClrScheme>
      <a:clrScheme name="Custom Design 15">
        <a:dk1>
          <a:srgbClr val="B2B2B2"/>
        </a:dk1>
        <a:lt1>
          <a:srgbClr val="FFFFFF"/>
        </a:lt1>
        <a:dk2>
          <a:srgbClr val="000000"/>
        </a:dk2>
        <a:lt2>
          <a:srgbClr val="808080"/>
        </a:lt2>
        <a:accent1>
          <a:srgbClr val="FFFFFF"/>
        </a:accent1>
        <a:accent2>
          <a:srgbClr val="003366"/>
        </a:accent2>
        <a:accent3>
          <a:srgbClr val="FFFFFF"/>
        </a:accent3>
        <a:accent4>
          <a:srgbClr val="979797"/>
        </a:accent4>
        <a:accent5>
          <a:srgbClr val="FFFFFF"/>
        </a:accent5>
        <a:accent6>
          <a:srgbClr val="002D5C"/>
        </a:accent6>
        <a:hlink>
          <a:srgbClr val="005AA0"/>
        </a:hlink>
        <a:folHlink>
          <a:srgbClr val="00ADEF"/>
        </a:folHlink>
      </a:clrScheme>
      <a:clrMap bg1="lt1" tx1="dk1" bg2="lt2" tx2="dk2" accent1="accent1" accent2="accent2" accent3="accent3" accent4="accent4" accent5="accent5" accent6="accent6" hlink="hlink" folHlink="folHlink"/>
    </a:extraClrScheme>
    <a:extraClrScheme>
      <a:clrScheme name="Custom Design 16">
        <a:dk1>
          <a:srgbClr val="003300"/>
        </a:dk1>
        <a:lt1>
          <a:srgbClr val="FFFFFF"/>
        </a:lt1>
        <a:dk2>
          <a:srgbClr val="000000"/>
        </a:dk2>
        <a:lt2>
          <a:srgbClr val="808080"/>
        </a:lt2>
        <a:accent1>
          <a:srgbClr val="FFFFFF"/>
        </a:accent1>
        <a:accent2>
          <a:srgbClr val="003366"/>
        </a:accent2>
        <a:accent3>
          <a:srgbClr val="FFFFFF"/>
        </a:accent3>
        <a:accent4>
          <a:srgbClr val="002A00"/>
        </a:accent4>
        <a:accent5>
          <a:srgbClr val="FFFFFF"/>
        </a:accent5>
        <a:accent6>
          <a:srgbClr val="002D5C"/>
        </a:accent6>
        <a:hlink>
          <a:srgbClr val="005AA0"/>
        </a:hlink>
        <a:folHlink>
          <a:srgbClr val="00ADE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 new MPS PowerPoint (green)</Template>
  <TotalTime>715</TotalTime>
  <Words>611</Words>
  <Application>Microsoft Office PowerPoint</Application>
  <PresentationFormat>On-screen Show (4:3)</PresentationFormat>
  <Paragraphs>90</Paragraphs>
  <Slides>21</Slides>
  <Notes>4</Notes>
  <HiddenSlides>0</HiddenSlides>
  <MMClips>0</MMClips>
  <ScaleCrop>false</ScaleCrop>
  <HeadingPairs>
    <vt:vector size="8" baseType="variant">
      <vt:variant>
        <vt:lpstr>Fonts Used</vt:lpstr>
      </vt:variant>
      <vt:variant>
        <vt:i4>2</vt:i4>
      </vt:variant>
      <vt:variant>
        <vt:lpstr>Design Template</vt:lpstr>
      </vt:variant>
      <vt:variant>
        <vt:i4>2</vt:i4>
      </vt:variant>
      <vt:variant>
        <vt:lpstr>Embedded OLE Servers</vt:lpstr>
      </vt:variant>
      <vt:variant>
        <vt:i4>1</vt:i4>
      </vt:variant>
      <vt:variant>
        <vt:lpstr>Slide Titles</vt:lpstr>
      </vt:variant>
      <vt:variant>
        <vt:i4>21</vt:i4>
      </vt:variant>
    </vt:vector>
  </HeadingPairs>
  <TitlesOfParts>
    <vt:vector size="26" baseType="lpstr">
      <vt:lpstr>Arial</vt:lpstr>
      <vt:lpstr>Wingdings</vt:lpstr>
      <vt:lpstr>The new MPS PowerPoint (green)</vt:lpstr>
      <vt:lpstr>The new MPS PowerPoint (green)</vt:lpstr>
      <vt:lpstr>Image Document</vt:lpstr>
      <vt:lpstr>Improving GP summaries SCIMP conference 1St November ‘11</vt:lpstr>
      <vt:lpstr>Purpose of summaries</vt:lpstr>
      <vt:lpstr>The Data Protection Act 1998</vt:lpstr>
      <vt:lpstr>The First Data Protection Principle</vt:lpstr>
      <vt:lpstr>The Second Data Protection Principle</vt:lpstr>
      <vt:lpstr>The Third Data Protection Principle</vt:lpstr>
      <vt:lpstr>The Fourth Data Protection Principle</vt:lpstr>
      <vt:lpstr>The Fifth Data Protection Principle</vt:lpstr>
      <vt:lpstr>The Sixth Data Protection Principle</vt:lpstr>
      <vt:lpstr>The Seventh Data Protection Principle</vt:lpstr>
      <vt:lpstr>The Eighth Data Protection Principle</vt:lpstr>
      <vt:lpstr>Essential factors</vt:lpstr>
      <vt:lpstr>Content: basic</vt:lpstr>
      <vt:lpstr>Local system</vt:lpstr>
      <vt:lpstr>For example</vt:lpstr>
      <vt:lpstr>Where GP summary may have helped</vt:lpstr>
      <vt:lpstr>Where GP summary  may have helped</vt:lpstr>
      <vt:lpstr>Where GP summary may have helped</vt:lpstr>
      <vt:lpstr>GP summary</vt:lpstr>
      <vt:lpstr>GP summary</vt:lpstr>
      <vt:lpstr>Improving GP summaries</vt:lpstr>
    </vt:vector>
  </TitlesOfParts>
  <Company>Medical Protection Society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that may come to my knowledge in the exercise of my profession or in daily commerce with men, which ought not to be spread abroad, I will keep secret and will never reveal.        5th Century BC</dc:title>
  <dc:creator>Andrew power</dc:creator>
  <cp:lastModifiedBy>maureh02</cp:lastModifiedBy>
  <cp:revision>72</cp:revision>
  <dcterms:created xsi:type="dcterms:W3CDTF">2011-09-27T15:11:35Z</dcterms:created>
  <dcterms:modified xsi:type="dcterms:W3CDTF">2011-10-26T09:03:30Z</dcterms:modified>
</cp:coreProperties>
</file>